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48" r:id="rId2"/>
  </p:sldMasterIdLst>
  <p:notesMasterIdLst>
    <p:notesMasterId r:id="rId4"/>
  </p:notesMasterIdLst>
  <p:handoutMasterIdLst>
    <p:handoutMasterId r:id="rId5"/>
  </p:handoutMasterIdLst>
  <p:sldIdLst>
    <p:sldId id="324" r:id="rId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26" autoAdjust="0"/>
  </p:normalViewPr>
  <p:slideViewPr>
    <p:cSldViewPr snapToGrid="0">
      <p:cViewPr varScale="1">
        <p:scale>
          <a:sx n="91" d="100"/>
          <a:sy n="91" d="100"/>
        </p:scale>
        <p:origin x="370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67C9B1-EE13-467F-B295-F7BFB7F16F68}" type="doc">
      <dgm:prSet loTypeId="urn:microsoft.com/office/officeart/2005/8/layout/hierarchy6" loCatId="hierarchy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fr-FR"/>
        </a:p>
      </dgm:t>
    </dgm:pt>
    <dgm:pt modelId="{3A213618-CFA5-4A61-95AB-9B836FC60510}">
      <dgm:prSet phldrT="[Texte]" custT="1"/>
      <dgm:spPr>
        <a:xfrm>
          <a:off x="5791828" y="2287"/>
          <a:ext cx="862120" cy="431060"/>
        </a:xfrm>
      </dgm:spPr>
      <dgm:t>
        <a:bodyPr/>
        <a:lstStyle/>
        <a:p>
          <a:r>
            <a:rPr lang="fr-FR" sz="1000" dirty="0"/>
            <a:t>Directrice Générale des Service</a:t>
          </a:r>
        </a:p>
        <a:p>
          <a:r>
            <a:rPr lang="fr-FR" sz="1000" dirty="0"/>
            <a:t>Catégorie A</a:t>
          </a:r>
        </a:p>
        <a:p>
          <a:r>
            <a:rPr lang="fr-FR" sz="1000" dirty="0"/>
            <a:t>1 ETP</a:t>
          </a:r>
        </a:p>
      </dgm:t>
    </dgm:pt>
    <dgm:pt modelId="{2DBA6C59-3218-4E0F-B15A-55A3BAFE8803}" type="parTrans" cxnId="{28D116CA-05E1-4943-A1F9-EF59D4EBE6E0}">
      <dgm:prSet/>
      <dgm:spPr/>
      <dgm:t>
        <a:bodyPr/>
        <a:lstStyle/>
        <a:p>
          <a:endParaRPr lang="fr-FR"/>
        </a:p>
      </dgm:t>
    </dgm:pt>
    <dgm:pt modelId="{43581CB8-0A53-419F-9871-00BC5FF47262}" type="sibTrans" cxnId="{28D116CA-05E1-4943-A1F9-EF59D4EBE6E0}">
      <dgm:prSet/>
      <dgm:spPr/>
      <dgm:t>
        <a:bodyPr/>
        <a:lstStyle/>
        <a:p>
          <a:endParaRPr lang="fr-FR"/>
        </a:p>
      </dgm:t>
    </dgm:pt>
    <dgm:pt modelId="{A22A9267-7178-439D-98E8-2C82D03231A2}">
      <dgm:prSet phldrT="[Texte]" custT="1"/>
      <dgm:spPr>
        <a:xfrm>
          <a:off x="4558523" y="614392"/>
          <a:ext cx="862120" cy="431060"/>
        </a:xfrm>
      </dgm:spPr>
      <dgm:t>
        <a:bodyPr/>
        <a:lstStyle/>
        <a:p>
          <a:r>
            <a:rPr lang="fr-FR" sz="900" dirty="0"/>
            <a:t>Pôle technique</a:t>
          </a:r>
        </a:p>
      </dgm:t>
    </dgm:pt>
    <dgm:pt modelId="{3F09E840-CC17-4D7C-A06A-36CCD0884843}" type="parTrans" cxnId="{09CB8CA2-F789-48CA-8941-12886DA5975F}">
      <dgm:prSet/>
      <dgm:spPr>
        <a:xfrm>
          <a:off x="4989583" y="433347"/>
          <a:ext cx="1233304" cy="181045"/>
        </a:xfrm>
      </dgm:spPr>
      <dgm:t>
        <a:bodyPr/>
        <a:lstStyle/>
        <a:p>
          <a:endParaRPr lang="fr-FR"/>
        </a:p>
      </dgm:t>
    </dgm:pt>
    <dgm:pt modelId="{514E35B1-CB78-4413-B229-911BC3FAFF18}" type="sibTrans" cxnId="{09CB8CA2-F789-48CA-8941-12886DA5975F}">
      <dgm:prSet/>
      <dgm:spPr/>
      <dgm:t>
        <a:bodyPr/>
        <a:lstStyle/>
        <a:p>
          <a:endParaRPr lang="fr-FR"/>
        </a:p>
      </dgm:t>
    </dgm:pt>
    <dgm:pt modelId="{CE76EA03-DB17-46C9-945F-59B066D57802}">
      <dgm:prSet custT="1"/>
      <dgm:spPr>
        <a:xfrm>
          <a:off x="5817219" y="1226498"/>
          <a:ext cx="1570464" cy="578461"/>
        </a:xfrm>
      </dgm:spPr>
      <dgm:t>
        <a:bodyPr/>
        <a:lstStyle/>
        <a:p>
          <a:r>
            <a:rPr lang="fr-FR" sz="900" dirty="0"/>
            <a:t>Référent du scolaire</a:t>
          </a:r>
        </a:p>
        <a:p>
          <a:r>
            <a:rPr lang="fr-FR" sz="900" dirty="0"/>
            <a:t>1 ETP</a:t>
          </a:r>
        </a:p>
      </dgm:t>
    </dgm:pt>
    <dgm:pt modelId="{FC179B3B-AB33-41FA-ACF9-E6737FF6DFF1}" type="parTrans" cxnId="{56E43F2B-5D78-4EE1-92E7-10F026676AA3}">
      <dgm:prSet/>
      <dgm:spPr>
        <a:xfrm>
          <a:off x="6556732" y="1045453"/>
          <a:ext cx="91440" cy="181045"/>
        </a:xfrm>
      </dgm:spPr>
      <dgm:t>
        <a:bodyPr/>
        <a:lstStyle/>
        <a:p>
          <a:endParaRPr lang="fr-FR"/>
        </a:p>
      </dgm:t>
    </dgm:pt>
    <dgm:pt modelId="{360240A6-1347-4E65-A934-8E49D62D4EAD}" type="sibTrans" cxnId="{56E43F2B-5D78-4EE1-92E7-10F026676AA3}">
      <dgm:prSet/>
      <dgm:spPr/>
      <dgm:t>
        <a:bodyPr/>
        <a:lstStyle/>
        <a:p>
          <a:endParaRPr lang="fr-FR"/>
        </a:p>
      </dgm:t>
    </dgm:pt>
    <dgm:pt modelId="{AA8834CB-439F-4F72-817C-863A0BAF5B2D}">
      <dgm:prSet phldrT="[Texte]" custT="1"/>
      <dgm:spPr>
        <a:xfrm>
          <a:off x="4747379" y="1815572"/>
          <a:ext cx="862120" cy="431060"/>
        </a:xfrm>
      </dgm:spPr>
      <dgm:t>
        <a:bodyPr/>
        <a:lstStyle/>
        <a:p>
          <a:r>
            <a:rPr lang="fr-FR" sz="900"/>
            <a:t>Référent Technique</a:t>
          </a:r>
          <a:endParaRPr lang="fr-FR" sz="900" dirty="0"/>
        </a:p>
        <a:p>
          <a:r>
            <a:rPr lang="fr-FR" sz="900" dirty="0"/>
            <a:t>1 ETP</a:t>
          </a:r>
        </a:p>
      </dgm:t>
    </dgm:pt>
    <dgm:pt modelId="{32A68970-250B-404D-8D17-FF066824573D}" type="parTrans" cxnId="{84A2AFB1-A1CA-435A-95C3-841BC3CA5470}">
      <dgm:prSet/>
      <dgm:spPr>
        <a:xfrm>
          <a:off x="4644735" y="1045453"/>
          <a:ext cx="102644" cy="985649"/>
        </a:xfrm>
      </dgm:spPr>
      <dgm:t>
        <a:bodyPr/>
        <a:lstStyle/>
        <a:p>
          <a:endParaRPr lang="fr-FR"/>
        </a:p>
      </dgm:t>
    </dgm:pt>
    <dgm:pt modelId="{4BF940A6-8B41-43E8-8F13-C7496E2C338A}" type="sibTrans" cxnId="{84A2AFB1-A1CA-435A-95C3-841BC3CA5470}">
      <dgm:prSet/>
      <dgm:spPr/>
      <dgm:t>
        <a:bodyPr/>
        <a:lstStyle/>
        <a:p>
          <a:endParaRPr lang="fr-FR"/>
        </a:p>
      </dgm:t>
    </dgm:pt>
    <dgm:pt modelId="{1113BFD1-6F0F-4880-8FC3-55DD438EF442}">
      <dgm:prSet custT="1"/>
      <dgm:spPr>
        <a:xfrm>
          <a:off x="6171391" y="614392"/>
          <a:ext cx="862120" cy="431060"/>
        </a:xfrm>
      </dgm:spPr>
      <dgm:t>
        <a:bodyPr/>
        <a:lstStyle/>
        <a:p>
          <a:r>
            <a:rPr lang="fr-FR" sz="1000" dirty="0"/>
            <a:t>Pôle Scolaire</a:t>
          </a:r>
        </a:p>
      </dgm:t>
    </dgm:pt>
    <dgm:pt modelId="{11D3D646-DFD6-4766-A9CF-41EF94ECC27D}" type="parTrans" cxnId="{D4DFDEFE-7E8A-4998-99C4-5C47A4CAC73A}">
      <dgm:prSet/>
      <dgm:spPr>
        <a:xfrm>
          <a:off x="6222888" y="433347"/>
          <a:ext cx="379563" cy="181045"/>
        </a:xfrm>
      </dgm:spPr>
      <dgm:t>
        <a:bodyPr/>
        <a:lstStyle/>
        <a:p>
          <a:endParaRPr lang="fr-FR"/>
        </a:p>
      </dgm:t>
    </dgm:pt>
    <dgm:pt modelId="{F8928088-0F48-49F8-8753-F74441E0591D}" type="sibTrans" cxnId="{D4DFDEFE-7E8A-4998-99C4-5C47A4CAC73A}">
      <dgm:prSet/>
      <dgm:spPr/>
      <dgm:t>
        <a:bodyPr/>
        <a:lstStyle/>
        <a:p>
          <a:endParaRPr lang="fr-FR"/>
        </a:p>
      </dgm:t>
    </dgm:pt>
    <dgm:pt modelId="{1BA0DA97-515F-46F0-B10B-64724220D64C}">
      <dgm:prSet phldrT="[Texte]" custT="1"/>
      <dgm:spPr>
        <a:xfrm>
          <a:off x="2485614" y="614392"/>
          <a:ext cx="862120" cy="431060"/>
        </a:xfrm>
      </dgm:spPr>
      <dgm:t>
        <a:bodyPr/>
        <a:lstStyle/>
        <a:p>
          <a:r>
            <a:rPr lang="fr-FR" sz="1000" dirty="0"/>
            <a:t>Responsable Prospectives financières et suivi des projets d’investissements</a:t>
          </a:r>
        </a:p>
        <a:p>
          <a:r>
            <a:rPr lang="fr-FR" sz="1000" dirty="0"/>
            <a:t>Catégorie B</a:t>
          </a:r>
        </a:p>
        <a:p>
          <a:r>
            <a:rPr lang="fr-FR" sz="1000" dirty="0"/>
            <a:t> 1 ETP</a:t>
          </a:r>
        </a:p>
      </dgm:t>
    </dgm:pt>
    <dgm:pt modelId="{789AED24-2046-47B4-B9FA-87D86FC342DA}" type="parTrans" cxnId="{A96FAB0E-752C-4218-B01C-643D1C51F2A8}">
      <dgm:prSet/>
      <dgm:spPr/>
      <dgm:t>
        <a:bodyPr/>
        <a:lstStyle/>
        <a:p>
          <a:endParaRPr lang="fr-FR"/>
        </a:p>
      </dgm:t>
    </dgm:pt>
    <dgm:pt modelId="{C170AB55-6CC0-478B-A14E-C90917F66585}" type="sibTrans" cxnId="{A96FAB0E-752C-4218-B01C-643D1C51F2A8}">
      <dgm:prSet/>
      <dgm:spPr/>
      <dgm:t>
        <a:bodyPr/>
        <a:lstStyle/>
        <a:p>
          <a:endParaRPr lang="fr-FR"/>
        </a:p>
      </dgm:t>
    </dgm:pt>
    <dgm:pt modelId="{55D4EA15-7C35-4387-A8DC-5C20B1793A3A}">
      <dgm:prSet custT="1"/>
      <dgm:spPr>
        <a:xfrm>
          <a:off x="5817219" y="1226498"/>
          <a:ext cx="1570464" cy="578461"/>
        </a:xfrm>
      </dgm:spPr>
      <dgm:t>
        <a:bodyPr/>
        <a:lstStyle/>
        <a:p>
          <a:r>
            <a:rPr lang="fr-FR" sz="900" dirty="0"/>
            <a:t>ATSEM</a:t>
          </a:r>
        </a:p>
        <a:p>
          <a:r>
            <a:rPr lang="fr-FR" sz="900" dirty="0"/>
            <a:t>3,38 ETP</a:t>
          </a:r>
        </a:p>
      </dgm:t>
    </dgm:pt>
    <dgm:pt modelId="{FE671280-5346-48A6-942E-6706D82A6909}" type="parTrans" cxnId="{10805D21-1742-4E45-9B2E-4E9607DE66FA}">
      <dgm:prSet/>
      <dgm:spPr/>
      <dgm:t>
        <a:bodyPr/>
        <a:lstStyle/>
        <a:p>
          <a:endParaRPr lang="fr-FR"/>
        </a:p>
      </dgm:t>
    </dgm:pt>
    <dgm:pt modelId="{6B2034CA-9569-44F1-88AD-F1BB7538DF4E}" type="sibTrans" cxnId="{10805D21-1742-4E45-9B2E-4E9607DE66FA}">
      <dgm:prSet/>
      <dgm:spPr/>
      <dgm:t>
        <a:bodyPr/>
        <a:lstStyle/>
        <a:p>
          <a:endParaRPr lang="fr-FR"/>
        </a:p>
      </dgm:t>
    </dgm:pt>
    <dgm:pt modelId="{C928D928-B035-4DFE-8401-56F9CD8242CE}">
      <dgm:prSet phldrT="[Texte]" custT="1"/>
      <dgm:spPr>
        <a:xfrm>
          <a:off x="2485614" y="614392"/>
          <a:ext cx="862120" cy="431060"/>
        </a:xfrm>
      </dgm:spPr>
      <dgm:t>
        <a:bodyPr/>
        <a:lstStyle/>
        <a:p>
          <a:r>
            <a:rPr lang="fr-FR" sz="1000" dirty="0"/>
            <a:t>Assistante RH</a:t>
          </a:r>
        </a:p>
        <a:p>
          <a:r>
            <a:rPr lang="fr-FR" sz="1000" dirty="0"/>
            <a:t>Urbanisme </a:t>
          </a:r>
        </a:p>
        <a:p>
          <a:r>
            <a:rPr lang="fr-FR" sz="1000" dirty="0"/>
            <a:t> 1 ETP</a:t>
          </a:r>
        </a:p>
      </dgm:t>
    </dgm:pt>
    <dgm:pt modelId="{DEECD27C-4645-4802-AEDB-A8C7DCEC552B}" type="parTrans" cxnId="{350D44C1-3743-4827-A4A3-A74ED8D359A4}">
      <dgm:prSet/>
      <dgm:spPr/>
      <dgm:t>
        <a:bodyPr/>
        <a:lstStyle/>
        <a:p>
          <a:endParaRPr lang="fr-FR"/>
        </a:p>
      </dgm:t>
    </dgm:pt>
    <dgm:pt modelId="{288A5FA1-6F40-49F0-B774-27C41FF0AB03}" type="sibTrans" cxnId="{350D44C1-3743-4827-A4A3-A74ED8D359A4}">
      <dgm:prSet/>
      <dgm:spPr/>
      <dgm:t>
        <a:bodyPr/>
        <a:lstStyle/>
        <a:p>
          <a:endParaRPr lang="fr-FR"/>
        </a:p>
      </dgm:t>
    </dgm:pt>
    <dgm:pt modelId="{E13956BA-ED82-4707-949B-FC516B3BD8CB}">
      <dgm:prSet phldrT="[Texte]" custT="1"/>
      <dgm:spPr>
        <a:xfrm>
          <a:off x="4747379" y="1815572"/>
          <a:ext cx="862120" cy="431060"/>
        </a:xfrm>
      </dgm:spPr>
      <dgm:t>
        <a:bodyPr/>
        <a:lstStyle/>
        <a:p>
          <a:r>
            <a:rPr lang="fr-FR" sz="900" dirty="0"/>
            <a:t>Agents techniques polyvalents</a:t>
          </a:r>
        </a:p>
        <a:p>
          <a:r>
            <a:rPr lang="fr-FR" sz="900" dirty="0"/>
            <a:t>4,80  ETP</a:t>
          </a:r>
        </a:p>
      </dgm:t>
    </dgm:pt>
    <dgm:pt modelId="{F92EFB42-7416-4225-809B-C06010A6833E}" type="parTrans" cxnId="{56276907-AC74-481C-969C-1AA31872B2DD}">
      <dgm:prSet/>
      <dgm:spPr/>
      <dgm:t>
        <a:bodyPr/>
        <a:lstStyle/>
        <a:p>
          <a:endParaRPr lang="fr-FR"/>
        </a:p>
      </dgm:t>
    </dgm:pt>
    <dgm:pt modelId="{8B56E5EF-5F4B-400D-AD48-A92833BEA048}" type="sibTrans" cxnId="{56276907-AC74-481C-969C-1AA31872B2DD}">
      <dgm:prSet/>
      <dgm:spPr/>
      <dgm:t>
        <a:bodyPr/>
        <a:lstStyle/>
        <a:p>
          <a:endParaRPr lang="fr-FR"/>
        </a:p>
      </dgm:t>
    </dgm:pt>
    <dgm:pt modelId="{5B2C588A-AA8C-446F-8791-7F04E8809D24}">
      <dgm:prSet phldrT="[Texte]" custT="1"/>
      <dgm:spPr>
        <a:xfrm>
          <a:off x="5791828" y="2287"/>
          <a:ext cx="862120" cy="431060"/>
        </a:xfrm>
      </dgm:spPr>
      <dgm:t>
        <a:bodyPr/>
        <a:lstStyle/>
        <a:p>
          <a:r>
            <a:rPr lang="fr-FR" sz="1000" dirty="0"/>
            <a:t>Pôle administratif</a:t>
          </a:r>
        </a:p>
      </dgm:t>
    </dgm:pt>
    <dgm:pt modelId="{D68610F2-A6DD-4DE3-9556-BB9967A60F43}" type="parTrans" cxnId="{5AAB8AEB-F65F-4CBE-BCD2-04FA94FE11C8}">
      <dgm:prSet/>
      <dgm:spPr/>
      <dgm:t>
        <a:bodyPr/>
        <a:lstStyle/>
        <a:p>
          <a:endParaRPr lang="fr-FR"/>
        </a:p>
      </dgm:t>
    </dgm:pt>
    <dgm:pt modelId="{CD5DC348-3A1B-4EC0-BCC6-086AA8422DCA}" type="sibTrans" cxnId="{5AAB8AEB-F65F-4CBE-BCD2-04FA94FE11C8}">
      <dgm:prSet/>
      <dgm:spPr/>
      <dgm:t>
        <a:bodyPr/>
        <a:lstStyle/>
        <a:p>
          <a:endParaRPr lang="fr-FR"/>
        </a:p>
      </dgm:t>
    </dgm:pt>
    <dgm:pt modelId="{CED7CEC5-B90B-4332-8964-DD572640C6FA}">
      <dgm:prSet custT="1"/>
      <dgm:spPr>
        <a:xfrm>
          <a:off x="5817219" y="1226498"/>
          <a:ext cx="1570464" cy="578461"/>
        </a:xfrm>
      </dgm:spPr>
      <dgm:t>
        <a:bodyPr/>
        <a:lstStyle/>
        <a:p>
          <a:r>
            <a:rPr lang="fr-FR" sz="900" dirty="0"/>
            <a:t>Agent entretien, cantine et garderie</a:t>
          </a:r>
        </a:p>
        <a:p>
          <a:r>
            <a:rPr lang="fr-FR" sz="900" dirty="0"/>
            <a:t>5,16 ETP</a:t>
          </a:r>
        </a:p>
      </dgm:t>
    </dgm:pt>
    <dgm:pt modelId="{7D0E2C66-EBCF-485E-8E92-63C399CCE442}" type="parTrans" cxnId="{FBF42686-6BAB-44AA-8907-16AB0BCCC3F5}">
      <dgm:prSet/>
      <dgm:spPr/>
      <dgm:t>
        <a:bodyPr/>
        <a:lstStyle/>
        <a:p>
          <a:endParaRPr lang="fr-FR"/>
        </a:p>
      </dgm:t>
    </dgm:pt>
    <dgm:pt modelId="{48682E7F-AC34-4C67-8FBE-672965FBEB11}" type="sibTrans" cxnId="{FBF42686-6BAB-44AA-8907-16AB0BCCC3F5}">
      <dgm:prSet/>
      <dgm:spPr/>
      <dgm:t>
        <a:bodyPr/>
        <a:lstStyle/>
        <a:p>
          <a:endParaRPr lang="fr-FR"/>
        </a:p>
      </dgm:t>
    </dgm:pt>
    <dgm:pt modelId="{85526FC5-439E-4766-8562-A2136838EB8E}">
      <dgm:prSet custT="1"/>
      <dgm:spPr>
        <a:xfrm>
          <a:off x="5817219" y="1226498"/>
          <a:ext cx="1570464" cy="578461"/>
        </a:xfrm>
      </dgm:spPr>
      <dgm:t>
        <a:bodyPr/>
        <a:lstStyle/>
        <a:p>
          <a:r>
            <a:rPr lang="fr-FR" sz="900" dirty="0"/>
            <a:t>Agent surveillance et garderie</a:t>
          </a:r>
        </a:p>
        <a:p>
          <a:r>
            <a:rPr lang="fr-FR" sz="900" dirty="0"/>
            <a:t>0,84 ETP</a:t>
          </a:r>
        </a:p>
      </dgm:t>
    </dgm:pt>
    <dgm:pt modelId="{62D2B48B-81F6-4215-9265-394952E5A34F}" type="parTrans" cxnId="{8F64E09B-0748-449C-B26F-054935948389}">
      <dgm:prSet/>
      <dgm:spPr/>
      <dgm:t>
        <a:bodyPr/>
        <a:lstStyle/>
        <a:p>
          <a:endParaRPr lang="fr-FR"/>
        </a:p>
      </dgm:t>
    </dgm:pt>
    <dgm:pt modelId="{C627561B-86BB-4AE4-8EAF-3E8A41E0CCF3}" type="sibTrans" cxnId="{8F64E09B-0748-449C-B26F-054935948389}">
      <dgm:prSet/>
      <dgm:spPr/>
      <dgm:t>
        <a:bodyPr/>
        <a:lstStyle/>
        <a:p>
          <a:endParaRPr lang="fr-FR"/>
        </a:p>
      </dgm:t>
    </dgm:pt>
    <dgm:pt modelId="{4BE0422D-AEE7-420C-BC02-856894D8A573}">
      <dgm:prSet custT="1"/>
      <dgm:spPr>
        <a:xfrm>
          <a:off x="5817219" y="1226498"/>
          <a:ext cx="1570464" cy="578461"/>
        </a:xfrm>
      </dgm:spPr>
      <dgm:t>
        <a:bodyPr/>
        <a:lstStyle/>
        <a:p>
          <a:r>
            <a:rPr lang="fr-FR" sz="900" dirty="0"/>
            <a:t>Conducteur de bus</a:t>
          </a:r>
        </a:p>
        <a:p>
          <a:r>
            <a:rPr lang="fr-FR" sz="900" dirty="0"/>
            <a:t>0,20 ETP</a:t>
          </a:r>
        </a:p>
      </dgm:t>
    </dgm:pt>
    <dgm:pt modelId="{2BA91942-3FC1-486E-A75D-8DF3E6B2FB38}" type="parTrans" cxnId="{42E0B2CF-0E3B-4A87-A630-FBD34E5573FE}">
      <dgm:prSet/>
      <dgm:spPr/>
      <dgm:t>
        <a:bodyPr/>
        <a:lstStyle/>
        <a:p>
          <a:endParaRPr lang="fr-FR"/>
        </a:p>
      </dgm:t>
    </dgm:pt>
    <dgm:pt modelId="{AD6D5D58-E6E9-4175-A326-314E661085C8}" type="sibTrans" cxnId="{42E0B2CF-0E3B-4A87-A630-FBD34E5573FE}">
      <dgm:prSet/>
      <dgm:spPr/>
      <dgm:t>
        <a:bodyPr/>
        <a:lstStyle/>
        <a:p>
          <a:endParaRPr lang="fr-FR"/>
        </a:p>
      </dgm:t>
    </dgm:pt>
    <dgm:pt modelId="{AE000D66-A6B9-4BD8-A215-4C91B047E894}">
      <dgm:prSet phldrT="[Texte]" custT="1"/>
      <dgm:spPr>
        <a:xfrm>
          <a:off x="2485614" y="614392"/>
          <a:ext cx="862120" cy="431060"/>
        </a:xfrm>
      </dgm:spPr>
      <dgm:t>
        <a:bodyPr/>
        <a:lstStyle/>
        <a:p>
          <a:r>
            <a:rPr lang="fr-FR" sz="1000" dirty="0"/>
            <a:t>Agent d’accueil/Etat Civil/Urbanisme</a:t>
          </a:r>
        </a:p>
        <a:p>
          <a:r>
            <a:rPr lang="fr-FR" sz="1000" dirty="0"/>
            <a:t>1 ETP</a:t>
          </a:r>
        </a:p>
      </dgm:t>
    </dgm:pt>
    <dgm:pt modelId="{BC2169DC-260E-4E00-AD75-9D9C4A99F700}" type="parTrans" cxnId="{A64AACA1-E1F9-48BD-B690-C9E113F32CFD}">
      <dgm:prSet/>
      <dgm:spPr/>
      <dgm:t>
        <a:bodyPr/>
        <a:lstStyle/>
        <a:p>
          <a:endParaRPr lang="fr-FR"/>
        </a:p>
      </dgm:t>
    </dgm:pt>
    <dgm:pt modelId="{2CC761A2-E35B-4F5C-9618-33C341ADBB72}" type="sibTrans" cxnId="{A64AACA1-E1F9-48BD-B690-C9E113F32CFD}">
      <dgm:prSet/>
      <dgm:spPr/>
      <dgm:t>
        <a:bodyPr/>
        <a:lstStyle/>
        <a:p>
          <a:endParaRPr lang="fr-FR"/>
        </a:p>
      </dgm:t>
    </dgm:pt>
    <dgm:pt modelId="{4BAEF96C-7ADA-4DD5-8B98-6F7E4BC5D617}">
      <dgm:prSet phldrT="[Texte]" custT="1"/>
      <dgm:spPr>
        <a:xfrm>
          <a:off x="2485614" y="614392"/>
          <a:ext cx="862120" cy="431060"/>
        </a:xfrm>
      </dgm:spPr>
      <dgm:t>
        <a:bodyPr/>
        <a:lstStyle/>
        <a:p>
          <a:r>
            <a:rPr lang="fr-FR" sz="1000" dirty="0"/>
            <a:t>Agent compta et facturation</a:t>
          </a:r>
        </a:p>
        <a:p>
          <a:r>
            <a:rPr lang="fr-FR" sz="1000" dirty="0"/>
            <a:t>1 ETP</a:t>
          </a:r>
        </a:p>
      </dgm:t>
    </dgm:pt>
    <dgm:pt modelId="{C8344008-C841-4EB5-BC59-47C253A1BAB2}" type="parTrans" cxnId="{CE939EEB-37B2-4CD6-A4C8-8DD6230D09C1}">
      <dgm:prSet/>
      <dgm:spPr/>
      <dgm:t>
        <a:bodyPr/>
        <a:lstStyle/>
        <a:p>
          <a:endParaRPr lang="fr-FR"/>
        </a:p>
      </dgm:t>
    </dgm:pt>
    <dgm:pt modelId="{69CA1112-AF77-4220-A304-51D2E80E7467}" type="sibTrans" cxnId="{CE939EEB-37B2-4CD6-A4C8-8DD6230D09C1}">
      <dgm:prSet/>
      <dgm:spPr/>
      <dgm:t>
        <a:bodyPr/>
        <a:lstStyle/>
        <a:p>
          <a:endParaRPr lang="fr-FR"/>
        </a:p>
      </dgm:t>
    </dgm:pt>
    <dgm:pt modelId="{F35C9D82-9561-46F3-A6C1-5F5E5C9CF2E1}">
      <dgm:prSet custT="1"/>
      <dgm:spPr>
        <a:xfrm>
          <a:off x="5817219" y="1226498"/>
          <a:ext cx="1570464" cy="578461"/>
        </a:xfrm>
      </dgm:spPr>
      <dgm:t>
        <a:bodyPr/>
        <a:lstStyle/>
        <a:p>
          <a:r>
            <a:rPr lang="fr-FR" sz="900" dirty="0"/>
            <a:t>Pôle culture</a:t>
          </a:r>
        </a:p>
      </dgm:t>
    </dgm:pt>
    <dgm:pt modelId="{546AA6DA-7EC9-4284-83B6-4BDAE23B9E36}" type="parTrans" cxnId="{AAE3BD5F-490E-40FE-A81B-D76F1B81EEA9}">
      <dgm:prSet/>
      <dgm:spPr/>
      <dgm:t>
        <a:bodyPr/>
        <a:lstStyle/>
        <a:p>
          <a:endParaRPr lang="fr-FR"/>
        </a:p>
      </dgm:t>
    </dgm:pt>
    <dgm:pt modelId="{35ED7DA8-D4E4-4F3B-B210-389AE50FFF21}" type="sibTrans" cxnId="{AAE3BD5F-490E-40FE-A81B-D76F1B81EEA9}">
      <dgm:prSet/>
      <dgm:spPr/>
      <dgm:t>
        <a:bodyPr/>
        <a:lstStyle/>
        <a:p>
          <a:endParaRPr lang="fr-FR"/>
        </a:p>
      </dgm:t>
    </dgm:pt>
    <dgm:pt modelId="{13FF212E-3419-4300-BF11-6906B9EAAFFB}">
      <dgm:prSet custT="1"/>
      <dgm:spPr>
        <a:xfrm>
          <a:off x="5817219" y="1226498"/>
          <a:ext cx="1570464" cy="578461"/>
        </a:xfrm>
      </dgm:spPr>
      <dgm:t>
        <a:bodyPr/>
        <a:lstStyle/>
        <a:p>
          <a:r>
            <a:rPr lang="fr-FR" sz="900" dirty="0"/>
            <a:t>Agent médiathèque</a:t>
          </a:r>
        </a:p>
        <a:p>
          <a:r>
            <a:rPr lang="fr-FR" sz="900" dirty="0"/>
            <a:t>0,5 ETP</a:t>
          </a:r>
        </a:p>
      </dgm:t>
    </dgm:pt>
    <dgm:pt modelId="{68C46B5F-F1BB-44DA-A4D8-F66C6989BEDA}" type="parTrans" cxnId="{8AD4BE1A-1C58-4790-AD1F-6D96C83EE866}">
      <dgm:prSet/>
      <dgm:spPr/>
      <dgm:t>
        <a:bodyPr/>
        <a:lstStyle/>
        <a:p>
          <a:endParaRPr lang="fr-FR"/>
        </a:p>
      </dgm:t>
    </dgm:pt>
    <dgm:pt modelId="{7A387288-F518-4E41-A6F1-424D9DBDC36A}" type="sibTrans" cxnId="{8AD4BE1A-1C58-4790-AD1F-6D96C83EE866}">
      <dgm:prSet/>
      <dgm:spPr/>
      <dgm:t>
        <a:bodyPr/>
        <a:lstStyle/>
        <a:p>
          <a:endParaRPr lang="fr-FR"/>
        </a:p>
      </dgm:t>
    </dgm:pt>
    <dgm:pt modelId="{D9C28459-4DC7-4C8E-9297-384C938D8060}" type="pres">
      <dgm:prSet presAssocID="{AC67C9B1-EE13-467F-B295-F7BFB7F16F6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C0CE346-95F1-46C7-9833-2EF1CCA5D83E}" type="pres">
      <dgm:prSet presAssocID="{AC67C9B1-EE13-467F-B295-F7BFB7F16F68}" presName="hierFlow" presStyleCnt="0"/>
      <dgm:spPr/>
    </dgm:pt>
    <dgm:pt modelId="{1D36B58C-8C68-4600-BD9F-21C5692C636A}" type="pres">
      <dgm:prSet presAssocID="{AC67C9B1-EE13-467F-B295-F7BFB7F16F6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D611EED-49A4-4EE9-B2EF-07A5565D8244}" type="pres">
      <dgm:prSet presAssocID="{3A213618-CFA5-4A61-95AB-9B836FC60510}" presName="Name14" presStyleCnt="0"/>
      <dgm:spPr/>
    </dgm:pt>
    <dgm:pt modelId="{3127EB38-76BC-42FF-A874-B7EC6C1A2DCF}" type="pres">
      <dgm:prSet presAssocID="{3A213618-CFA5-4A61-95AB-9B836FC60510}" presName="level1Shape" presStyleLbl="node0" presStyleIdx="0" presStyleCnt="1" custScaleX="181294" custLinFactY="-100000" custLinFactNeighborX="-12530" custLinFactNeighborY="-165641">
        <dgm:presLayoutVars>
          <dgm:chPref val="3"/>
        </dgm:presLayoutVars>
      </dgm:prSet>
      <dgm:spPr/>
    </dgm:pt>
    <dgm:pt modelId="{C53B734F-2E7E-4DEE-AA26-7A2F0A32CE07}" type="pres">
      <dgm:prSet presAssocID="{3A213618-CFA5-4A61-95AB-9B836FC60510}" presName="hierChild2" presStyleCnt="0"/>
      <dgm:spPr/>
    </dgm:pt>
    <dgm:pt modelId="{807DBCE0-69AB-40D6-9A35-D86916F0CB30}" type="pres">
      <dgm:prSet presAssocID="{D68610F2-A6DD-4DE3-9556-BB9967A60F43}" presName="Name19" presStyleLbl="parChTrans1D2" presStyleIdx="0" presStyleCnt="4"/>
      <dgm:spPr/>
    </dgm:pt>
    <dgm:pt modelId="{4D7E8E92-7832-4D6A-A248-805376D31E45}" type="pres">
      <dgm:prSet presAssocID="{5B2C588A-AA8C-446F-8791-7F04E8809D24}" presName="Name21" presStyleCnt="0"/>
      <dgm:spPr/>
    </dgm:pt>
    <dgm:pt modelId="{030E119F-F5C3-4625-B582-8FA2D732A8A2}" type="pres">
      <dgm:prSet presAssocID="{5B2C588A-AA8C-446F-8791-7F04E8809D24}" presName="level2Shape" presStyleLbl="node2" presStyleIdx="0" presStyleCnt="4"/>
      <dgm:spPr/>
    </dgm:pt>
    <dgm:pt modelId="{9FF17E7E-1517-48DC-ACAF-05758EF961C8}" type="pres">
      <dgm:prSet presAssocID="{5B2C588A-AA8C-446F-8791-7F04E8809D24}" presName="hierChild3" presStyleCnt="0"/>
      <dgm:spPr/>
    </dgm:pt>
    <dgm:pt modelId="{6EBBD462-6D56-4AF0-B841-3781793EF659}" type="pres">
      <dgm:prSet presAssocID="{BC2169DC-260E-4E00-AD75-9D9C4A99F700}" presName="Name19" presStyleLbl="parChTrans1D3" presStyleIdx="0" presStyleCnt="6"/>
      <dgm:spPr/>
    </dgm:pt>
    <dgm:pt modelId="{97A697E1-A332-409E-B9D2-A4E1B0A30932}" type="pres">
      <dgm:prSet presAssocID="{AE000D66-A6B9-4BD8-A215-4C91B047E894}" presName="Name21" presStyleCnt="0"/>
      <dgm:spPr/>
    </dgm:pt>
    <dgm:pt modelId="{BB9F5B3F-EC18-45E5-B710-9B58A5019E79}" type="pres">
      <dgm:prSet presAssocID="{AE000D66-A6B9-4BD8-A215-4C91B047E894}" presName="level2Shape" presStyleLbl="node3" presStyleIdx="0" presStyleCnt="6"/>
      <dgm:spPr/>
    </dgm:pt>
    <dgm:pt modelId="{F2CD7326-A0D0-4914-868F-274A3A3F2E35}" type="pres">
      <dgm:prSet presAssocID="{AE000D66-A6B9-4BD8-A215-4C91B047E894}" presName="hierChild3" presStyleCnt="0"/>
      <dgm:spPr/>
    </dgm:pt>
    <dgm:pt modelId="{89E4BAAA-671F-44B9-93FE-D9DEB9F0BAC6}" type="pres">
      <dgm:prSet presAssocID="{789AED24-2046-47B4-B9FA-87D86FC342DA}" presName="Name19" presStyleLbl="parChTrans1D3" presStyleIdx="1" presStyleCnt="6"/>
      <dgm:spPr/>
    </dgm:pt>
    <dgm:pt modelId="{3E22FEA9-30E7-40E4-A841-3F8E728C5544}" type="pres">
      <dgm:prSet presAssocID="{1BA0DA97-515F-46F0-B10B-64724220D64C}" presName="Name21" presStyleCnt="0"/>
      <dgm:spPr/>
    </dgm:pt>
    <dgm:pt modelId="{EF2847CB-12D8-43BE-91FD-1F157788E40D}" type="pres">
      <dgm:prSet presAssocID="{1BA0DA97-515F-46F0-B10B-64724220D64C}" presName="level2Shape" presStyleLbl="node3" presStyleIdx="1" presStyleCnt="6" custScaleX="130351" custScaleY="156276"/>
      <dgm:spPr/>
    </dgm:pt>
    <dgm:pt modelId="{B0832665-C3C0-4C9C-BC4D-CDF935C2F61A}" type="pres">
      <dgm:prSet presAssocID="{1BA0DA97-515F-46F0-B10B-64724220D64C}" presName="hierChild3" presStyleCnt="0"/>
      <dgm:spPr/>
    </dgm:pt>
    <dgm:pt modelId="{027A951A-35F9-4A9D-B624-2A0E7AC1E7CC}" type="pres">
      <dgm:prSet presAssocID="{C8344008-C841-4EB5-BC59-47C253A1BAB2}" presName="Name19" presStyleLbl="parChTrans1D4" presStyleIdx="0" presStyleCnt="6"/>
      <dgm:spPr/>
    </dgm:pt>
    <dgm:pt modelId="{12B0CCAA-BAF9-4F8F-9BC6-F783FD986234}" type="pres">
      <dgm:prSet presAssocID="{4BAEF96C-7ADA-4DD5-8B98-6F7E4BC5D617}" presName="Name21" presStyleCnt="0"/>
      <dgm:spPr/>
    </dgm:pt>
    <dgm:pt modelId="{18128AA8-2667-43DF-9612-835FC6CF8CB5}" type="pres">
      <dgm:prSet presAssocID="{4BAEF96C-7ADA-4DD5-8B98-6F7E4BC5D617}" presName="level2Shape" presStyleLbl="node4" presStyleIdx="0" presStyleCnt="6"/>
      <dgm:spPr/>
    </dgm:pt>
    <dgm:pt modelId="{FFA29395-0A0B-4419-9424-BE812EBFAB7B}" type="pres">
      <dgm:prSet presAssocID="{4BAEF96C-7ADA-4DD5-8B98-6F7E4BC5D617}" presName="hierChild3" presStyleCnt="0"/>
      <dgm:spPr/>
    </dgm:pt>
    <dgm:pt modelId="{69F23927-768F-4025-B070-5DC3E2D30E7B}" type="pres">
      <dgm:prSet presAssocID="{DEECD27C-4645-4802-AEDB-A8C7DCEC552B}" presName="Name19" presStyleLbl="parChTrans1D3" presStyleIdx="2" presStyleCnt="6"/>
      <dgm:spPr/>
    </dgm:pt>
    <dgm:pt modelId="{695529A8-917B-493B-A595-BED223B93FB8}" type="pres">
      <dgm:prSet presAssocID="{C928D928-B035-4DFE-8401-56F9CD8242CE}" presName="Name21" presStyleCnt="0"/>
      <dgm:spPr/>
    </dgm:pt>
    <dgm:pt modelId="{2D15E9BB-EFD0-4B4F-A416-10BEEF49F22D}" type="pres">
      <dgm:prSet presAssocID="{C928D928-B035-4DFE-8401-56F9CD8242CE}" presName="level2Shape" presStyleLbl="node3" presStyleIdx="2" presStyleCnt="6"/>
      <dgm:spPr/>
    </dgm:pt>
    <dgm:pt modelId="{E22D48D8-AED2-4BCF-A61C-42D71300DB57}" type="pres">
      <dgm:prSet presAssocID="{C928D928-B035-4DFE-8401-56F9CD8242CE}" presName="hierChild3" presStyleCnt="0"/>
      <dgm:spPr/>
    </dgm:pt>
    <dgm:pt modelId="{B4B607B6-9D32-4C8E-BFCB-602E362F55C1}" type="pres">
      <dgm:prSet presAssocID="{3F09E840-CC17-4D7C-A06A-36CCD0884843}" presName="Name19" presStyleLbl="parChTrans1D2" presStyleIdx="1" presStyleCnt="4"/>
      <dgm:spPr/>
    </dgm:pt>
    <dgm:pt modelId="{EDAF8DDA-9C24-4D9E-AF42-346D00F42438}" type="pres">
      <dgm:prSet presAssocID="{A22A9267-7178-439D-98E8-2C82D03231A2}" presName="Name21" presStyleCnt="0"/>
      <dgm:spPr/>
    </dgm:pt>
    <dgm:pt modelId="{4C9E741D-BB87-4B13-8765-23EB51B9C5D4}" type="pres">
      <dgm:prSet presAssocID="{A22A9267-7178-439D-98E8-2C82D03231A2}" presName="level2Shape" presStyleLbl="node2" presStyleIdx="1" presStyleCnt="4"/>
      <dgm:spPr/>
    </dgm:pt>
    <dgm:pt modelId="{FCDF2462-620D-45A6-8E54-3F8BC3819E0B}" type="pres">
      <dgm:prSet presAssocID="{A22A9267-7178-439D-98E8-2C82D03231A2}" presName="hierChild3" presStyleCnt="0"/>
      <dgm:spPr/>
    </dgm:pt>
    <dgm:pt modelId="{1E18C4DE-6144-4F7E-863D-1972ABF57260}" type="pres">
      <dgm:prSet presAssocID="{32A68970-250B-404D-8D17-FF066824573D}" presName="Name19" presStyleLbl="parChTrans1D3" presStyleIdx="3" presStyleCnt="6"/>
      <dgm:spPr/>
    </dgm:pt>
    <dgm:pt modelId="{0717DEEF-3F20-4491-86F4-9C2592C71254}" type="pres">
      <dgm:prSet presAssocID="{AA8834CB-439F-4F72-817C-863A0BAF5B2D}" presName="Name21" presStyleCnt="0"/>
      <dgm:spPr/>
    </dgm:pt>
    <dgm:pt modelId="{6E2A45DE-7863-4D49-BAF7-D21DB8D62A9E}" type="pres">
      <dgm:prSet presAssocID="{AA8834CB-439F-4F72-817C-863A0BAF5B2D}" presName="level2Shape" presStyleLbl="node3" presStyleIdx="3" presStyleCnt="6"/>
      <dgm:spPr/>
    </dgm:pt>
    <dgm:pt modelId="{A50A6597-9273-4790-A935-1928372FBB9F}" type="pres">
      <dgm:prSet presAssocID="{AA8834CB-439F-4F72-817C-863A0BAF5B2D}" presName="hierChild3" presStyleCnt="0"/>
      <dgm:spPr/>
    </dgm:pt>
    <dgm:pt modelId="{B343CAFE-A034-4430-B048-CEC8A1D12B7D}" type="pres">
      <dgm:prSet presAssocID="{F92EFB42-7416-4225-809B-C06010A6833E}" presName="Name19" presStyleLbl="parChTrans1D4" presStyleIdx="1" presStyleCnt="6"/>
      <dgm:spPr/>
    </dgm:pt>
    <dgm:pt modelId="{0AAD7251-2E75-4D11-9B5F-55EE163525CC}" type="pres">
      <dgm:prSet presAssocID="{E13956BA-ED82-4707-949B-FC516B3BD8CB}" presName="Name21" presStyleCnt="0"/>
      <dgm:spPr/>
    </dgm:pt>
    <dgm:pt modelId="{0DAAB559-9CEE-4BF7-877A-69B7E053D5DA}" type="pres">
      <dgm:prSet presAssocID="{E13956BA-ED82-4707-949B-FC516B3BD8CB}" presName="level2Shape" presStyleLbl="node4" presStyleIdx="1" presStyleCnt="6"/>
      <dgm:spPr/>
    </dgm:pt>
    <dgm:pt modelId="{057C2277-BDC5-4EF6-B165-586C44BD9F24}" type="pres">
      <dgm:prSet presAssocID="{E13956BA-ED82-4707-949B-FC516B3BD8CB}" presName="hierChild3" presStyleCnt="0"/>
      <dgm:spPr/>
    </dgm:pt>
    <dgm:pt modelId="{D6F0C5C6-3B8B-4492-8A2C-BA688E75576A}" type="pres">
      <dgm:prSet presAssocID="{11D3D646-DFD6-4766-A9CF-41EF94ECC27D}" presName="Name19" presStyleLbl="parChTrans1D2" presStyleIdx="2" presStyleCnt="4"/>
      <dgm:spPr/>
    </dgm:pt>
    <dgm:pt modelId="{FCBA926A-0059-4D61-8A20-16EED9C45280}" type="pres">
      <dgm:prSet presAssocID="{1113BFD1-6F0F-4880-8FC3-55DD438EF442}" presName="Name21" presStyleCnt="0"/>
      <dgm:spPr/>
    </dgm:pt>
    <dgm:pt modelId="{77AAFABA-F0BB-4D0F-988C-3ECA476775EB}" type="pres">
      <dgm:prSet presAssocID="{1113BFD1-6F0F-4880-8FC3-55DD438EF442}" presName="level2Shape" presStyleLbl="node2" presStyleIdx="2" presStyleCnt="4" custLinFactNeighborX="-53981" custLinFactNeighborY="5675"/>
      <dgm:spPr/>
    </dgm:pt>
    <dgm:pt modelId="{DD8F773F-CE1F-4D8D-A362-7A1C68D36180}" type="pres">
      <dgm:prSet presAssocID="{1113BFD1-6F0F-4880-8FC3-55DD438EF442}" presName="hierChild3" presStyleCnt="0"/>
      <dgm:spPr/>
    </dgm:pt>
    <dgm:pt modelId="{03D999E3-57E6-48F3-8279-FC70EEB4303A}" type="pres">
      <dgm:prSet presAssocID="{FC179B3B-AB33-41FA-ACF9-E6737FF6DFF1}" presName="Name19" presStyleLbl="parChTrans1D3" presStyleIdx="4" presStyleCnt="6"/>
      <dgm:spPr/>
    </dgm:pt>
    <dgm:pt modelId="{63E5F392-D295-45D8-835A-698121ACAF2E}" type="pres">
      <dgm:prSet presAssocID="{CE76EA03-DB17-46C9-945F-59B066D57802}" presName="Name21" presStyleCnt="0"/>
      <dgm:spPr/>
    </dgm:pt>
    <dgm:pt modelId="{ED6521BE-8261-46F4-AA01-3B94B8722822}" type="pres">
      <dgm:prSet presAssocID="{CE76EA03-DB17-46C9-945F-59B066D57802}" presName="level2Shape" presStyleLbl="node3" presStyleIdx="4" presStyleCnt="6" custLinFactNeighborX="-51188" custLinFactNeighborY="-2792"/>
      <dgm:spPr/>
    </dgm:pt>
    <dgm:pt modelId="{98CD4502-E7AC-4CCE-81A6-E3B3A9B8B875}" type="pres">
      <dgm:prSet presAssocID="{CE76EA03-DB17-46C9-945F-59B066D57802}" presName="hierChild3" presStyleCnt="0"/>
      <dgm:spPr/>
    </dgm:pt>
    <dgm:pt modelId="{A7498D5A-2B95-4DC0-989C-81B89F085CC2}" type="pres">
      <dgm:prSet presAssocID="{FE671280-5346-48A6-942E-6706D82A6909}" presName="Name19" presStyleLbl="parChTrans1D4" presStyleIdx="2" presStyleCnt="6"/>
      <dgm:spPr/>
    </dgm:pt>
    <dgm:pt modelId="{FDA55E4C-1A5D-452B-AA06-3BF073FD06F2}" type="pres">
      <dgm:prSet presAssocID="{55D4EA15-7C35-4387-A8DC-5C20B1793A3A}" presName="Name21" presStyleCnt="0"/>
      <dgm:spPr/>
    </dgm:pt>
    <dgm:pt modelId="{1AE6C5B9-ECD1-4E9B-84E7-E30F04B5B8B1}" type="pres">
      <dgm:prSet presAssocID="{55D4EA15-7C35-4387-A8DC-5C20B1793A3A}" presName="level2Shape" presStyleLbl="node4" presStyleIdx="2" presStyleCnt="6" custLinFactNeighborX="-13030" custLinFactNeighborY="62822"/>
      <dgm:spPr/>
    </dgm:pt>
    <dgm:pt modelId="{4F3ABE30-C82D-440E-80B8-881194AFBB61}" type="pres">
      <dgm:prSet presAssocID="{55D4EA15-7C35-4387-A8DC-5C20B1793A3A}" presName="hierChild3" presStyleCnt="0"/>
      <dgm:spPr/>
    </dgm:pt>
    <dgm:pt modelId="{BFC9E14C-B4BE-4830-8A04-DA6B3054BCAF}" type="pres">
      <dgm:prSet presAssocID="{7D0E2C66-EBCF-485E-8E92-63C399CCE442}" presName="Name19" presStyleLbl="parChTrans1D4" presStyleIdx="3" presStyleCnt="6"/>
      <dgm:spPr/>
    </dgm:pt>
    <dgm:pt modelId="{5663C84F-88E1-4316-83DE-9EEB1F409A50}" type="pres">
      <dgm:prSet presAssocID="{CED7CEC5-B90B-4332-8964-DD572640C6FA}" presName="Name21" presStyleCnt="0"/>
      <dgm:spPr/>
    </dgm:pt>
    <dgm:pt modelId="{8479720B-A004-486F-BABC-DD945B4C4259}" type="pres">
      <dgm:prSet presAssocID="{CED7CEC5-B90B-4332-8964-DD572640C6FA}" presName="level2Shape" presStyleLbl="node4" presStyleIdx="3" presStyleCnt="6" custLinFactNeighborX="-36297" custLinFactNeighborY="65614"/>
      <dgm:spPr/>
    </dgm:pt>
    <dgm:pt modelId="{3F6AA042-F48B-461B-A6EE-8B9C7DE5E23B}" type="pres">
      <dgm:prSet presAssocID="{CED7CEC5-B90B-4332-8964-DD572640C6FA}" presName="hierChild3" presStyleCnt="0"/>
      <dgm:spPr/>
    </dgm:pt>
    <dgm:pt modelId="{206610D5-8663-43BC-B16E-85DFB3D3A5DF}" type="pres">
      <dgm:prSet presAssocID="{62D2B48B-81F6-4215-9265-394952E5A34F}" presName="Name19" presStyleLbl="parChTrans1D4" presStyleIdx="4" presStyleCnt="6"/>
      <dgm:spPr/>
    </dgm:pt>
    <dgm:pt modelId="{448878E2-B9C2-4143-AFB5-32A5FC1210F8}" type="pres">
      <dgm:prSet presAssocID="{85526FC5-439E-4766-8562-A2136838EB8E}" presName="Name21" presStyleCnt="0"/>
      <dgm:spPr/>
    </dgm:pt>
    <dgm:pt modelId="{9DDB8B8D-EED8-45FD-ADA8-EA8BDE3189DE}" type="pres">
      <dgm:prSet presAssocID="{85526FC5-439E-4766-8562-A2136838EB8E}" presName="level2Shape" presStyleLbl="node4" presStyleIdx="4" presStyleCnt="6" custLinFactNeighborX="-60995" custLinFactNeighborY="62822"/>
      <dgm:spPr/>
    </dgm:pt>
    <dgm:pt modelId="{3BC29C2B-A3C5-47D9-A6CF-0FE3D7141251}" type="pres">
      <dgm:prSet presAssocID="{85526FC5-439E-4766-8562-A2136838EB8E}" presName="hierChild3" presStyleCnt="0"/>
      <dgm:spPr/>
    </dgm:pt>
    <dgm:pt modelId="{1D7E83DC-FB29-4FC3-9ECB-A96C6621DDF7}" type="pres">
      <dgm:prSet presAssocID="{2BA91942-3FC1-486E-A75D-8DF3E6B2FB38}" presName="Name19" presStyleLbl="parChTrans1D4" presStyleIdx="5" presStyleCnt="6"/>
      <dgm:spPr/>
    </dgm:pt>
    <dgm:pt modelId="{74A9A680-1673-4645-B988-FB9F968DDB18}" type="pres">
      <dgm:prSet presAssocID="{4BE0422D-AEE7-420C-BC02-856894D8A573}" presName="Name21" presStyleCnt="0"/>
      <dgm:spPr/>
    </dgm:pt>
    <dgm:pt modelId="{B190E6FF-6E64-4A5E-8E35-F30B7AA48C6E}" type="pres">
      <dgm:prSet presAssocID="{4BE0422D-AEE7-420C-BC02-856894D8A573}" presName="level2Shape" presStyleLbl="node4" presStyleIdx="5" presStyleCnt="6" custLinFactNeighborX="-82832" custLinFactNeighborY="62822"/>
      <dgm:spPr/>
    </dgm:pt>
    <dgm:pt modelId="{83449BE4-C840-44E3-BCAF-4BE569D24916}" type="pres">
      <dgm:prSet presAssocID="{4BE0422D-AEE7-420C-BC02-856894D8A573}" presName="hierChild3" presStyleCnt="0"/>
      <dgm:spPr/>
    </dgm:pt>
    <dgm:pt modelId="{D2464AC8-B4B7-4322-8D33-D82812FE3E37}" type="pres">
      <dgm:prSet presAssocID="{546AA6DA-7EC9-4284-83B6-4BDAE23B9E36}" presName="Name19" presStyleLbl="parChTrans1D2" presStyleIdx="3" presStyleCnt="4"/>
      <dgm:spPr/>
    </dgm:pt>
    <dgm:pt modelId="{F81AC96E-31EB-4237-A181-A08C99B6FD89}" type="pres">
      <dgm:prSet presAssocID="{F35C9D82-9561-46F3-A6C1-5F5E5C9CF2E1}" presName="Name21" presStyleCnt="0"/>
      <dgm:spPr/>
    </dgm:pt>
    <dgm:pt modelId="{614C788A-044D-4A35-A6AF-7312FB5DCA32}" type="pres">
      <dgm:prSet presAssocID="{F35C9D82-9561-46F3-A6C1-5F5E5C9CF2E1}" presName="level2Shape" presStyleLbl="node2" presStyleIdx="3" presStyleCnt="4"/>
      <dgm:spPr/>
    </dgm:pt>
    <dgm:pt modelId="{6DDFFE83-9AB5-46AF-A05C-9528E4AAFA6B}" type="pres">
      <dgm:prSet presAssocID="{F35C9D82-9561-46F3-A6C1-5F5E5C9CF2E1}" presName="hierChild3" presStyleCnt="0"/>
      <dgm:spPr/>
    </dgm:pt>
    <dgm:pt modelId="{078EEA61-54DD-4C05-8F02-50C7430F86CE}" type="pres">
      <dgm:prSet presAssocID="{68C46B5F-F1BB-44DA-A4D8-F66C6989BEDA}" presName="Name19" presStyleLbl="parChTrans1D3" presStyleIdx="5" presStyleCnt="6"/>
      <dgm:spPr/>
    </dgm:pt>
    <dgm:pt modelId="{AF49BD4B-7B15-4E3F-8424-0E4BFA9278B9}" type="pres">
      <dgm:prSet presAssocID="{13FF212E-3419-4300-BF11-6906B9EAAFFB}" presName="Name21" presStyleCnt="0"/>
      <dgm:spPr/>
    </dgm:pt>
    <dgm:pt modelId="{8C8F49C0-3F43-48F4-BE43-276D43F6DF7C}" type="pres">
      <dgm:prSet presAssocID="{13FF212E-3419-4300-BF11-6906B9EAAFFB}" presName="level2Shape" presStyleLbl="node3" presStyleIdx="5" presStyleCnt="6"/>
      <dgm:spPr/>
    </dgm:pt>
    <dgm:pt modelId="{FECEEEE3-535E-44C6-B34A-BE2C3966BE83}" type="pres">
      <dgm:prSet presAssocID="{13FF212E-3419-4300-BF11-6906B9EAAFFB}" presName="hierChild3" presStyleCnt="0"/>
      <dgm:spPr/>
    </dgm:pt>
    <dgm:pt modelId="{CDC202B7-9E83-4395-A62F-504BAE004AF3}" type="pres">
      <dgm:prSet presAssocID="{AC67C9B1-EE13-467F-B295-F7BFB7F16F68}" presName="bgShapesFlow" presStyleCnt="0"/>
      <dgm:spPr/>
    </dgm:pt>
  </dgm:ptLst>
  <dgm:cxnLst>
    <dgm:cxn modelId="{56276907-AC74-481C-969C-1AA31872B2DD}" srcId="{AA8834CB-439F-4F72-817C-863A0BAF5B2D}" destId="{E13956BA-ED82-4707-949B-FC516B3BD8CB}" srcOrd="0" destOrd="0" parTransId="{F92EFB42-7416-4225-809B-C06010A6833E}" sibTransId="{8B56E5EF-5F4B-400D-AD48-A92833BEA048}"/>
    <dgm:cxn modelId="{32771D0E-9D41-4AE5-B27F-53A6B25F76D7}" type="presOf" srcId="{FE671280-5346-48A6-942E-6706D82A6909}" destId="{A7498D5A-2B95-4DC0-989C-81B89F085CC2}" srcOrd="0" destOrd="0" presId="urn:microsoft.com/office/officeart/2005/8/layout/hierarchy6"/>
    <dgm:cxn modelId="{A96FAB0E-752C-4218-B01C-643D1C51F2A8}" srcId="{5B2C588A-AA8C-446F-8791-7F04E8809D24}" destId="{1BA0DA97-515F-46F0-B10B-64724220D64C}" srcOrd="1" destOrd="0" parTransId="{789AED24-2046-47B4-B9FA-87D86FC342DA}" sibTransId="{C170AB55-6CC0-478B-A14E-C90917F66585}"/>
    <dgm:cxn modelId="{01755315-F5DE-491C-AB68-B48BE7518755}" type="presOf" srcId="{7D0E2C66-EBCF-485E-8E92-63C399CCE442}" destId="{BFC9E14C-B4BE-4830-8A04-DA6B3054BCAF}" srcOrd="0" destOrd="0" presId="urn:microsoft.com/office/officeart/2005/8/layout/hierarchy6"/>
    <dgm:cxn modelId="{6D3F1819-27EB-41F6-90D5-F5096E49BF6D}" type="presOf" srcId="{F35C9D82-9561-46F3-A6C1-5F5E5C9CF2E1}" destId="{614C788A-044D-4A35-A6AF-7312FB5DCA32}" srcOrd="0" destOrd="0" presId="urn:microsoft.com/office/officeart/2005/8/layout/hierarchy6"/>
    <dgm:cxn modelId="{D5C2EE19-15F9-4648-B6F1-75D5A8165DFF}" type="presOf" srcId="{D68610F2-A6DD-4DE3-9556-BB9967A60F43}" destId="{807DBCE0-69AB-40D6-9A35-D86916F0CB30}" srcOrd="0" destOrd="0" presId="urn:microsoft.com/office/officeart/2005/8/layout/hierarchy6"/>
    <dgm:cxn modelId="{8AD4BE1A-1C58-4790-AD1F-6D96C83EE866}" srcId="{F35C9D82-9561-46F3-A6C1-5F5E5C9CF2E1}" destId="{13FF212E-3419-4300-BF11-6906B9EAAFFB}" srcOrd="0" destOrd="0" parTransId="{68C46B5F-F1BB-44DA-A4D8-F66C6989BEDA}" sibTransId="{7A387288-F518-4E41-A6F1-424D9DBDC36A}"/>
    <dgm:cxn modelId="{10805D21-1742-4E45-9B2E-4E9607DE66FA}" srcId="{CE76EA03-DB17-46C9-945F-59B066D57802}" destId="{55D4EA15-7C35-4387-A8DC-5C20B1793A3A}" srcOrd="0" destOrd="0" parTransId="{FE671280-5346-48A6-942E-6706D82A6909}" sibTransId="{6B2034CA-9569-44F1-88AD-F1BB7538DF4E}"/>
    <dgm:cxn modelId="{0E50E621-01EE-4246-AA80-6C0C116F8E37}" type="presOf" srcId="{789AED24-2046-47B4-B9FA-87D86FC342DA}" destId="{89E4BAAA-671F-44B9-93FE-D9DEB9F0BAC6}" srcOrd="0" destOrd="0" presId="urn:microsoft.com/office/officeart/2005/8/layout/hierarchy6"/>
    <dgm:cxn modelId="{EE981925-187D-48D5-AF68-375B40BED3CC}" type="presOf" srcId="{AE000D66-A6B9-4BD8-A215-4C91B047E894}" destId="{BB9F5B3F-EC18-45E5-B710-9B58A5019E79}" srcOrd="0" destOrd="0" presId="urn:microsoft.com/office/officeart/2005/8/layout/hierarchy6"/>
    <dgm:cxn modelId="{6DEE2526-B9F7-4195-B5D4-6F3977B79BEE}" type="presOf" srcId="{BC2169DC-260E-4E00-AD75-9D9C4A99F700}" destId="{6EBBD462-6D56-4AF0-B841-3781793EF659}" srcOrd="0" destOrd="0" presId="urn:microsoft.com/office/officeart/2005/8/layout/hierarchy6"/>
    <dgm:cxn modelId="{56E43F2B-5D78-4EE1-92E7-10F026676AA3}" srcId="{1113BFD1-6F0F-4880-8FC3-55DD438EF442}" destId="{CE76EA03-DB17-46C9-945F-59B066D57802}" srcOrd="0" destOrd="0" parTransId="{FC179B3B-AB33-41FA-ACF9-E6737FF6DFF1}" sibTransId="{360240A6-1347-4E65-A934-8E49D62D4EAD}"/>
    <dgm:cxn modelId="{A23B3F31-5F0A-4D8B-8A34-34C1DA4AA33B}" type="presOf" srcId="{55D4EA15-7C35-4387-A8DC-5C20B1793A3A}" destId="{1AE6C5B9-ECD1-4E9B-84E7-E30F04B5B8B1}" srcOrd="0" destOrd="0" presId="urn:microsoft.com/office/officeart/2005/8/layout/hierarchy6"/>
    <dgm:cxn modelId="{7A7DEE33-E6B5-4FBD-A245-77E783685DFD}" type="presOf" srcId="{E13956BA-ED82-4707-949B-FC516B3BD8CB}" destId="{0DAAB559-9CEE-4BF7-877A-69B7E053D5DA}" srcOrd="0" destOrd="0" presId="urn:microsoft.com/office/officeart/2005/8/layout/hierarchy6"/>
    <dgm:cxn modelId="{E28B933A-D2D3-4DAD-AEC4-86584B3667B4}" type="presOf" srcId="{F92EFB42-7416-4225-809B-C06010A6833E}" destId="{B343CAFE-A034-4430-B048-CEC8A1D12B7D}" srcOrd="0" destOrd="0" presId="urn:microsoft.com/office/officeart/2005/8/layout/hierarchy6"/>
    <dgm:cxn modelId="{AAE3BD5F-490E-40FE-A81B-D76F1B81EEA9}" srcId="{3A213618-CFA5-4A61-95AB-9B836FC60510}" destId="{F35C9D82-9561-46F3-A6C1-5F5E5C9CF2E1}" srcOrd="3" destOrd="0" parTransId="{546AA6DA-7EC9-4284-83B6-4BDAE23B9E36}" sibTransId="{35ED7DA8-D4E4-4F3B-B210-389AE50FFF21}"/>
    <dgm:cxn modelId="{E8F70B60-D2B7-417D-83D9-7A833E1DA587}" type="presOf" srcId="{2BA91942-3FC1-486E-A75D-8DF3E6B2FB38}" destId="{1D7E83DC-FB29-4FC3-9ECB-A96C6621DDF7}" srcOrd="0" destOrd="0" presId="urn:microsoft.com/office/officeart/2005/8/layout/hierarchy6"/>
    <dgm:cxn modelId="{743D1B46-D5C3-4564-9566-FAB02D78C868}" type="presOf" srcId="{CED7CEC5-B90B-4332-8964-DD572640C6FA}" destId="{8479720B-A004-486F-BABC-DD945B4C4259}" srcOrd="0" destOrd="0" presId="urn:microsoft.com/office/officeart/2005/8/layout/hierarchy6"/>
    <dgm:cxn modelId="{245B0449-0733-4691-8483-F2ACEDEF9580}" type="presOf" srcId="{13FF212E-3419-4300-BF11-6906B9EAAFFB}" destId="{8C8F49C0-3F43-48F4-BE43-276D43F6DF7C}" srcOrd="0" destOrd="0" presId="urn:microsoft.com/office/officeart/2005/8/layout/hierarchy6"/>
    <dgm:cxn modelId="{27E38678-15DD-4E2E-AECE-13F6CCF00FEE}" type="presOf" srcId="{85526FC5-439E-4766-8562-A2136838EB8E}" destId="{9DDB8B8D-EED8-45FD-ADA8-EA8BDE3189DE}" srcOrd="0" destOrd="0" presId="urn:microsoft.com/office/officeart/2005/8/layout/hierarchy6"/>
    <dgm:cxn modelId="{798EF85A-2592-438B-806A-51F41901AB4C}" type="presOf" srcId="{C8344008-C841-4EB5-BC59-47C253A1BAB2}" destId="{027A951A-35F9-4A9D-B624-2A0E7AC1E7CC}" srcOrd="0" destOrd="0" presId="urn:microsoft.com/office/officeart/2005/8/layout/hierarchy6"/>
    <dgm:cxn modelId="{FBF42686-6BAB-44AA-8907-16AB0BCCC3F5}" srcId="{CE76EA03-DB17-46C9-945F-59B066D57802}" destId="{CED7CEC5-B90B-4332-8964-DD572640C6FA}" srcOrd="1" destOrd="0" parTransId="{7D0E2C66-EBCF-485E-8E92-63C399CCE442}" sibTransId="{48682E7F-AC34-4C67-8FBE-672965FBEB11}"/>
    <dgm:cxn modelId="{E5030A8C-0DC4-40FF-83BD-CAC6C50599BC}" type="presOf" srcId="{FC179B3B-AB33-41FA-ACF9-E6737FF6DFF1}" destId="{03D999E3-57E6-48F3-8279-FC70EEB4303A}" srcOrd="0" destOrd="0" presId="urn:microsoft.com/office/officeart/2005/8/layout/hierarchy6"/>
    <dgm:cxn modelId="{77947590-2D08-4359-88B3-F6A40F6BCE39}" type="presOf" srcId="{C928D928-B035-4DFE-8401-56F9CD8242CE}" destId="{2D15E9BB-EFD0-4B4F-A416-10BEEF49F22D}" srcOrd="0" destOrd="0" presId="urn:microsoft.com/office/officeart/2005/8/layout/hierarchy6"/>
    <dgm:cxn modelId="{A7E9B396-8EA8-4360-BB75-9110EDA3601E}" type="presOf" srcId="{A22A9267-7178-439D-98E8-2C82D03231A2}" destId="{4C9E741D-BB87-4B13-8765-23EB51B9C5D4}" srcOrd="0" destOrd="0" presId="urn:microsoft.com/office/officeart/2005/8/layout/hierarchy6"/>
    <dgm:cxn modelId="{F3474897-A3DE-4CB9-9A53-E7DB904C8770}" type="presOf" srcId="{CE76EA03-DB17-46C9-945F-59B066D57802}" destId="{ED6521BE-8261-46F4-AA01-3B94B8722822}" srcOrd="0" destOrd="0" presId="urn:microsoft.com/office/officeart/2005/8/layout/hierarchy6"/>
    <dgm:cxn modelId="{8F64E09B-0748-449C-B26F-054935948389}" srcId="{CE76EA03-DB17-46C9-945F-59B066D57802}" destId="{85526FC5-439E-4766-8562-A2136838EB8E}" srcOrd="2" destOrd="0" parTransId="{62D2B48B-81F6-4215-9265-394952E5A34F}" sibTransId="{C627561B-86BB-4AE4-8EAF-3E8A41E0CCF3}"/>
    <dgm:cxn modelId="{E2CF379E-FDEF-4F73-89D8-536842FE981B}" type="presOf" srcId="{3A213618-CFA5-4A61-95AB-9B836FC60510}" destId="{3127EB38-76BC-42FF-A874-B7EC6C1A2DCF}" srcOrd="0" destOrd="0" presId="urn:microsoft.com/office/officeart/2005/8/layout/hierarchy6"/>
    <dgm:cxn modelId="{A64AACA1-E1F9-48BD-B690-C9E113F32CFD}" srcId="{5B2C588A-AA8C-446F-8791-7F04E8809D24}" destId="{AE000D66-A6B9-4BD8-A215-4C91B047E894}" srcOrd="0" destOrd="0" parTransId="{BC2169DC-260E-4E00-AD75-9D9C4A99F700}" sibTransId="{2CC761A2-E35B-4F5C-9618-33C341ADBB72}"/>
    <dgm:cxn modelId="{09CB8CA2-F789-48CA-8941-12886DA5975F}" srcId="{3A213618-CFA5-4A61-95AB-9B836FC60510}" destId="{A22A9267-7178-439D-98E8-2C82D03231A2}" srcOrd="1" destOrd="0" parTransId="{3F09E840-CC17-4D7C-A06A-36CCD0884843}" sibTransId="{514E35B1-CB78-4413-B229-911BC3FAFF18}"/>
    <dgm:cxn modelId="{9B2E57A3-4AA6-4737-BE81-5CEB70F8B9CD}" type="presOf" srcId="{3F09E840-CC17-4D7C-A06A-36CCD0884843}" destId="{B4B607B6-9D32-4C8E-BFCB-602E362F55C1}" srcOrd="0" destOrd="0" presId="urn:microsoft.com/office/officeart/2005/8/layout/hierarchy6"/>
    <dgm:cxn modelId="{FAC792A7-E36A-4255-A83E-4DAB86AB02FD}" type="presOf" srcId="{DEECD27C-4645-4802-AEDB-A8C7DCEC552B}" destId="{69F23927-768F-4025-B070-5DC3E2D30E7B}" srcOrd="0" destOrd="0" presId="urn:microsoft.com/office/officeart/2005/8/layout/hierarchy6"/>
    <dgm:cxn modelId="{A39B38AF-8230-4283-90DA-F9FA64422329}" type="presOf" srcId="{AC67C9B1-EE13-467F-B295-F7BFB7F16F68}" destId="{D9C28459-4DC7-4C8E-9297-384C938D8060}" srcOrd="0" destOrd="0" presId="urn:microsoft.com/office/officeart/2005/8/layout/hierarchy6"/>
    <dgm:cxn modelId="{84A2AFB1-A1CA-435A-95C3-841BC3CA5470}" srcId="{A22A9267-7178-439D-98E8-2C82D03231A2}" destId="{AA8834CB-439F-4F72-817C-863A0BAF5B2D}" srcOrd="0" destOrd="0" parTransId="{32A68970-250B-404D-8D17-FF066824573D}" sibTransId="{4BF940A6-8B41-43E8-8F13-C7496E2C338A}"/>
    <dgm:cxn modelId="{8D53DAB2-E1BA-4B92-806D-67E333A70439}" type="presOf" srcId="{11D3D646-DFD6-4766-A9CF-41EF94ECC27D}" destId="{D6F0C5C6-3B8B-4492-8A2C-BA688E75576A}" srcOrd="0" destOrd="0" presId="urn:microsoft.com/office/officeart/2005/8/layout/hierarchy6"/>
    <dgm:cxn modelId="{DB11BABE-CFC1-4C0E-8F7E-7999E11C2187}" type="presOf" srcId="{5B2C588A-AA8C-446F-8791-7F04E8809D24}" destId="{030E119F-F5C3-4625-B582-8FA2D732A8A2}" srcOrd="0" destOrd="0" presId="urn:microsoft.com/office/officeart/2005/8/layout/hierarchy6"/>
    <dgm:cxn modelId="{350D44C1-3743-4827-A4A3-A74ED8D359A4}" srcId="{5B2C588A-AA8C-446F-8791-7F04E8809D24}" destId="{C928D928-B035-4DFE-8401-56F9CD8242CE}" srcOrd="2" destOrd="0" parTransId="{DEECD27C-4645-4802-AEDB-A8C7DCEC552B}" sibTransId="{288A5FA1-6F40-49F0-B774-27C41FF0AB03}"/>
    <dgm:cxn modelId="{28D116CA-05E1-4943-A1F9-EF59D4EBE6E0}" srcId="{AC67C9B1-EE13-467F-B295-F7BFB7F16F68}" destId="{3A213618-CFA5-4A61-95AB-9B836FC60510}" srcOrd="0" destOrd="0" parTransId="{2DBA6C59-3218-4E0F-B15A-55A3BAFE8803}" sibTransId="{43581CB8-0A53-419F-9871-00BC5FF47262}"/>
    <dgm:cxn modelId="{5CCD6BCE-EAFF-4949-BAC4-C335FA07D800}" type="presOf" srcId="{4BAEF96C-7ADA-4DD5-8B98-6F7E4BC5D617}" destId="{18128AA8-2667-43DF-9612-835FC6CF8CB5}" srcOrd="0" destOrd="0" presId="urn:microsoft.com/office/officeart/2005/8/layout/hierarchy6"/>
    <dgm:cxn modelId="{42E0B2CF-0E3B-4A87-A630-FBD34E5573FE}" srcId="{CE76EA03-DB17-46C9-945F-59B066D57802}" destId="{4BE0422D-AEE7-420C-BC02-856894D8A573}" srcOrd="3" destOrd="0" parTransId="{2BA91942-3FC1-486E-A75D-8DF3E6B2FB38}" sibTransId="{AD6D5D58-E6E9-4175-A326-314E661085C8}"/>
    <dgm:cxn modelId="{D19BB4D3-441C-454E-8235-1F82D015A7F8}" type="presOf" srcId="{32A68970-250B-404D-8D17-FF066824573D}" destId="{1E18C4DE-6144-4F7E-863D-1972ABF57260}" srcOrd="0" destOrd="0" presId="urn:microsoft.com/office/officeart/2005/8/layout/hierarchy6"/>
    <dgm:cxn modelId="{98A692D6-62A8-4BF7-AE55-96D6E0FF0D3B}" type="presOf" srcId="{1113BFD1-6F0F-4880-8FC3-55DD438EF442}" destId="{77AAFABA-F0BB-4D0F-988C-3ECA476775EB}" srcOrd="0" destOrd="0" presId="urn:microsoft.com/office/officeart/2005/8/layout/hierarchy6"/>
    <dgm:cxn modelId="{3A2189DE-11BC-4E04-B772-F2DD726500E9}" type="presOf" srcId="{AA8834CB-439F-4F72-817C-863A0BAF5B2D}" destId="{6E2A45DE-7863-4D49-BAF7-D21DB8D62A9E}" srcOrd="0" destOrd="0" presId="urn:microsoft.com/office/officeart/2005/8/layout/hierarchy6"/>
    <dgm:cxn modelId="{956448DF-5508-442C-B74A-8975512991A3}" type="presOf" srcId="{546AA6DA-7EC9-4284-83B6-4BDAE23B9E36}" destId="{D2464AC8-B4B7-4322-8D33-D82812FE3E37}" srcOrd="0" destOrd="0" presId="urn:microsoft.com/office/officeart/2005/8/layout/hierarchy6"/>
    <dgm:cxn modelId="{5AAB8AEB-F65F-4CBE-BCD2-04FA94FE11C8}" srcId="{3A213618-CFA5-4A61-95AB-9B836FC60510}" destId="{5B2C588A-AA8C-446F-8791-7F04E8809D24}" srcOrd="0" destOrd="0" parTransId="{D68610F2-A6DD-4DE3-9556-BB9967A60F43}" sibTransId="{CD5DC348-3A1B-4EC0-BCC6-086AA8422DCA}"/>
    <dgm:cxn modelId="{CE939EEB-37B2-4CD6-A4C8-8DD6230D09C1}" srcId="{1BA0DA97-515F-46F0-B10B-64724220D64C}" destId="{4BAEF96C-7ADA-4DD5-8B98-6F7E4BC5D617}" srcOrd="0" destOrd="0" parTransId="{C8344008-C841-4EB5-BC59-47C253A1BAB2}" sibTransId="{69CA1112-AF77-4220-A304-51D2E80E7467}"/>
    <dgm:cxn modelId="{923D20F3-90FF-487B-A64D-8877005028FC}" type="presOf" srcId="{1BA0DA97-515F-46F0-B10B-64724220D64C}" destId="{EF2847CB-12D8-43BE-91FD-1F157788E40D}" srcOrd="0" destOrd="0" presId="urn:microsoft.com/office/officeart/2005/8/layout/hierarchy6"/>
    <dgm:cxn modelId="{A50C5EF7-AAA5-4803-915A-33000A00B825}" type="presOf" srcId="{62D2B48B-81F6-4215-9265-394952E5A34F}" destId="{206610D5-8663-43BC-B16E-85DFB3D3A5DF}" srcOrd="0" destOrd="0" presId="urn:microsoft.com/office/officeart/2005/8/layout/hierarchy6"/>
    <dgm:cxn modelId="{FD2D72FE-0B62-483F-A5F8-5DC204313D12}" type="presOf" srcId="{68C46B5F-F1BB-44DA-A4D8-F66C6989BEDA}" destId="{078EEA61-54DD-4C05-8F02-50C7430F86CE}" srcOrd="0" destOrd="0" presId="urn:microsoft.com/office/officeart/2005/8/layout/hierarchy6"/>
    <dgm:cxn modelId="{6B2354FE-EAB5-4BC3-B4AD-E526AE07E4E4}" type="presOf" srcId="{4BE0422D-AEE7-420C-BC02-856894D8A573}" destId="{B190E6FF-6E64-4A5E-8E35-F30B7AA48C6E}" srcOrd="0" destOrd="0" presId="urn:microsoft.com/office/officeart/2005/8/layout/hierarchy6"/>
    <dgm:cxn modelId="{D4DFDEFE-7E8A-4998-99C4-5C47A4CAC73A}" srcId="{3A213618-CFA5-4A61-95AB-9B836FC60510}" destId="{1113BFD1-6F0F-4880-8FC3-55DD438EF442}" srcOrd="2" destOrd="0" parTransId="{11D3D646-DFD6-4766-A9CF-41EF94ECC27D}" sibTransId="{F8928088-0F48-49F8-8753-F74441E0591D}"/>
    <dgm:cxn modelId="{1A7111E6-1D3D-432F-962D-E7BE5F98EC9E}" type="presParOf" srcId="{D9C28459-4DC7-4C8E-9297-384C938D8060}" destId="{DC0CE346-95F1-46C7-9833-2EF1CCA5D83E}" srcOrd="0" destOrd="0" presId="urn:microsoft.com/office/officeart/2005/8/layout/hierarchy6"/>
    <dgm:cxn modelId="{C23607A5-E397-4CE3-9EA1-93B99F2B7A96}" type="presParOf" srcId="{DC0CE346-95F1-46C7-9833-2EF1CCA5D83E}" destId="{1D36B58C-8C68-4600-BD9F-21C5692C636A}" srcOrd="0" destOrd="0" presId="urn:microsoft.com/office/officeart/2005/8/layout/hierarchy6"/>
    <dgm:cxn modelId="{E36C6A60-5C07-4F9F-8855-9862760799EA}" type="presParOf" srcId="{1D36B58C-8C68-4600-BD9F-21C5692C636A}" destId="{6D611EED-49A4-4EE9-B2EF-07A5565D8244}" srcOrd="0" destOrd="0" presId="urn:microsoft.com/office/officeart/2005/8/layout/hierarchy6"/>
    <dgm:cxn modelId="{2DB17E49-2B12-4734-82A4-8430FD603660}" type="presParOf" srcId="{6D611EED-49A4-4EE9-B2EF-07A5565D8244}" destId="{3127EB38-76BC-42FF-A874-B7EC6C1A2DCF}" srcOrd="0" destOrd="0" presId="urn:microsoft.com/office/officeart/2005/8/layout/hierarchy6"/>
    <dgm:cxn modelId="{AB580ECF-0F32-41CD-B8DA-7BCE5FE88D55}" type="presParOf" srcId="{6D611EED-49A4-4EE9-B2EF-07A5565D8244}" destId="{C53B734F-2E7E-4DEE-AA26-7A2F0A32CE07}" srcOrd="1" destOrd="0" presId="urn:microsoft.com/office/officeart/2005/8/layout/hierarchy6"/>
    <dgm:cxn modelId="{6B4AFD05-EA82-41C5-916F-A40584F129CA}" type="presParOf" srcId="{C53B734F-2E7E-4DEE-AA26-7A2F0A32CE07}" destId="{807DBCE0-69AB-40D6-9A35-D86916F0CB30}" srcOrd="0" destOrd="0" presId="urn:microsoft.com/office/officeart/2005/8/layout/hierarchy6"/>
    <dgm:cxn modelId="{8E3A9B6E-F216-4B3A-947F-CC2EEA44643D}" type="presParOf" srcId="{C53B734F-2E7E-4DEE-AA26-7A2F0A32CE07}" destId="{4D7E8E92-7832-4D6A-A248-805376D31E45}" srcOrd="1" destOrd="0" presId="urn:microsoft.com/office/officeart/2005/8/layout/hierarchy6"/>
    <dgm:cxn modelId="{756D326A-F537-429F-A94B-0BA22C709F02}" type="presParOf" srcId="{4D7E8E92-7832-4D6A-A248-805376D31E45}" destId="{030E119F-F5C3-4625-B582-8FA2D732A8A2}" srcOrd="0" destOrd="0" presId="urn:microsoft.com/office/officeart/2005/8/layout/hierarchy6"/>
    <dgm:cxn modelId="{6F3F7FB4-5C50-475F-B43D-70F281A178E2}" type="presParOf" srcId="{4D7E8E92-7832-4D6A-A248-805376D31E45}" destId="{9FF17E7E-1517-48DC-ACAF-05758EF961C8}" srcOrd="1" destOrd="0" presId="urn:microsoft.com/office/officeart/2005/8/layout/hierarchy6"/>
    <dgm:cxn modelId="{53909911-47EC-4950-883E-DF80C76BB76C}" type="presParOf" srcId="{9FF17E7E-1517-48DC-ACAF-05758EF961C8}" destId="{6EBBD462-6D56-4AF0-B841-3781793EF659}" srcOrd="0" destOrd="0" presId="urn:microsoft.com/office/officeart/2005/8/layout/hierarchy6"/>
    <dgm:cxn modelId="{1738CD78-6AA9-4E31-B1CF-3940283D44EF}" type="presParOf" srcId="{9FF17E7E-1517-48DC-ACAF-05758EF961C8}" destId="{97A697E1-A332-409E-B9D2-A4E1B0A30932}" srcOrd="1" destOrd="0" presId="urn:microsoft.com/office/officeart/2005/8/layout/hierarchy6"/>
    <dgm:cxn modelId="{86C06135-9819-4F72-87AA-462F0B9B7833}" type="presParOf" srcId="{97A697E1-A332-409E-B9D2-A4E1B0A30932}" destId="{BB9F5B3F-EC18-45E5-B710-9B58A5019E79}" srcOrd="0" destOrd="0" presId="urn:microsoft.com/office/officeart/2005/8/layout/hierarchy6"/>
    <dgm:cxn modelId="{B4F78923-077A-4933-8A5D-F7C7B6B123B6}" type="presParOf" srcId="{97A697E1-A332-409E-B9D2-A4E1B0A30932}" destId="{F2CD7326-A0D0-4914-868F-274A3A3F2E35}" srcOrd="1" destOrd="0" presId="urn:microsoft.com/office/officeart/2005/8/layout/hierarchy6"/>
    <dgm:cxn modelId="{6808E36E-371C-4532-B6D9-7F4E9F58FCCF}" type="presParOf" srcId="{9FF17E7E-1517-48DC-ACAF-05758EF961C8}" destId="{89E4BAAA-671F-44B9-93FE-D9DEB9F0BAC6}" srcOrd="2" destOrd="0" presId="urn:microsoft.com/office/officeart/2005/8/layout/hierarchy6"/>
    <dgm:cxn modelId="{5DEF31F1-7D03-4EAE-97DF-0F1DAB1DFFF9}" type="presParOf" srcId="{9FF17E7E-1517-48DC-ACAF-05758EF961C8}" destId="{3E22FEA9-30E7-40E4-A841-3F8E728C5544}" srcOrd="3" destOrd="0" presId="urn:microsoft.com/office/officeart/2005/8/layout/hierarchy6"/>
    <dgm:cxn modelId="{234DB190-8837-4B0B-B9FD-9A19F6B80E65}" type="presParOf" srcId="{3E22FEA9-30E7-40E4-A841-3F8E728C5544}" destId="{EF2847CB-12D8-43BE-91FD-1F157788E40D}" srcOrd="0" destOrd="0" presId="urn:microsoft.com/office/officeart/2005/8/layout/hierarchy6"/>
    <dgm:cxn modelId="{F5718615-B18F-471F-9EB7-9EE416A3BA46}" type="presParOf" srcId="{3E22FEA9-30E7-40E4-A841-3F8E728C5544}" destId="{B0832665-C3C0-4C9C-BC4D-CDF935C2F61A}" srcOrd="1" destOrd="0" presId="urn:microsoft.com/office/officeart/2005/8/layout/hierarchy6"/>
    <dgm:cxn modelId="{E8A3E284-116B-4974-B654-C543A8EDC6AB}" type="presParOf" srcId="{B0832665-C3C0-4C9C-BC4D-CDF935C2F61A}" destId="{027A951A-35F9-4A9D-B624-2A0E7AC1E7CC}" srcOrd="0" destOrd="0" presId="urn:microsoft.com/office/officeart/2005/8/layout/hierarchy6"/>
    <dgm:cxn modelId="{A3B404D5-D064-48DF-BA70-A132B81D6996}" type="presParOf" srcId="{B0832665-C3C0-4C9C-BC4D-CDF935C2F61A}" destId="{12B0CCAA-BAF9-4F8F-9BC6-F783FD986234}" srcOrd="1" destOrd="0" presId="urn:microsoft.com/office/officeart/2005/8/layout/hierarchy6"/>
    <dgm:cxn modelId="{E73E967F-DBB6-44C8-9651-8E1E79D545FF}" type="presParOf" srcId="{12B0CCAA-BAF9-4F8F-9BC6-F783FD986234}" destId="{18128AA8-2667-43DF-9612-835FC6CF8CB5}" srcOrd="0" destOrd="0" presId="urn:microsoft.com/office/officeart/2005/8/layout/hierarchy6"/>
    <dgm:cxn modelId="{BE528676-837B-4E00-AF13-A4294E8B2DDB}" type="presParOf" srcId="{12B0CCAA-BAF9-4F8F-9BC6-F783FD986234}" destId="{FFA29395-0A0B-4419-9424-BE812EBFAB7B}" srcOrd="1" destOrd="0" presId="urn:microsoft.com/office/officeart/2005/8/layout/hierarchy6"/>
    <dgm:cxn modelId="{29BBB10C-0B99-4A50-9D47-7D5E28D07023}" type="presParOf" srcId="{9FF17E7E-1517-48DC-ACAF-05758EF961C8}" destId="{69F23927-768F-4025-B070-5DC3E2D30E7B}" srcOrd="4" destOrd="0" presId="urn:microsoft.com/office/officeart/2005/8/layout/hierarchy6"/>
    <dgm:cxn modelId="{CEDCCA2E-A7E6-43D2-A220-A3C665F0AA8C}" type="presParOf" srcId="{9FF17E7E-1517-48DC-ACAF-05758EF961C8}" destId="{695529A8-917B-493B-A595-BED223B93FB8}" srcOrd="5" destOrd="0" presId="urn:microsoft.com/office/officeart/2005/8/layout/hierarchy6"/>
    <dgm:cxn modelId="{04DE271E-E960-4992-8BDC-285FC4DA8FA4}" type="presParOf" srcId="{695529A8-917B-493B-A595-BED223B93FB8}" destId="{2D15E9BB-EFD0-4B4F-A416-10BEEF49F22D}" srcOrd="0" destOrd="0" presId="urn:microsoft.com/office/officeart/2005/8/layout/hierarchy6"/>
    <dgm:cxn modelId="{7425EA1E-515D-4951-8119-3EAB0E359D93}" type="presParOf" srcId="{695529A8-917B-493B-A595-BED223B93FB8}" destId="{E22D48D8-AED2-4BCF-A61C-42D71300DB57}" srcOrd="1" destOrd="0" presId="urn:microsoft.com/office/officeart/2005/8/layout/hierarchy6"/>
    <dgm:cxn modelId="{831DF99B-548F-47D9-B1C3-77445B6F99DC}" type="presParOf" srcId="{C53B734F-2E7E-4DEE-AA26-7A2F0A32CE07}" destId="{B4B607B6-9D32-4C8E-BFCB-602E362F55C1}" srcOrd="2" destOrd="0" presId="urn:microsoft.com/office/officeart/2005/8/layout/hierarchy6"/>
    <dgm:cxn modelId="{C4A82FB4-FD3A-485A-A7B9-0805B8E90EEB}" type="presParOf" srcId="{C53B734F-2E7E-4DEE-AA26-7A2F0A32CE07}" destId="{EDAF8DDA-9C24-4D9E-AF42-346D00F42438}" srcOrd="3" destOrd="0" presId="urn:microsoft.com/office/officeart/2005/8/layout/hierarchy6"/>
    <dgm:cxn modelId="{D48BD852-57E5-42C9-84DF-9B81F1816945}" type="presParOf" srcId="{EDAF8DDA-9C24-4D9E-AF42-346D00F42438}" destId="{4C9E741D-BB87-4B13-8765-23EB51B9C5D4}" srcOrd="0" destOrd="0" presId="urn:microsoft.com/office/officeart/2005/8/layout/hierarchy6"/>
    <dgm:cxn modelId="{5E5667DB-0480-463A-BA37-6A1114B16495}" type="presParOf" srcId="{EDAF8DDA-9C24-4D9E-AF42-346D00F42438}" destId="{FCDF2462-620D-45A6-8E54-3F8BC3819E0B}" srcOrd="1" destOrd="0" presId="urn:microsoft.com/office/officeart/2005/8/layout/hierarchy6"/>
    <dgm:cxn modelId="{2FED0EDE-A903-464B-A83E-224273FE84E0}" type="presParOf" srcId="{FCDF2462-620D-45A6-8E54-3F8BC3819E0B}" destId="{1E18C4DE-6144-4F7E-863D-1972ABF57260}" srcOrd="0" destOrd="0" presId="urn:microsoft.com/office/officeart/2005/8/layout/hierarchy6"/>
    <dgm:cxn modelId="{02D5EAA7-5869-45B3-B827-A2979D3E11D6}" type="presParOf" srcId="{FCDF2462-620D-45A6-8E54-3F8BC3819E0B}" destId="{0717DEEF-3F20-4491-86F4-9C2592C71254}" srcOrd="1" destOrd="0" presId="urn:microsoft.com/office/officeart/2005/8/layout/hierarchy6"/>
    <dgm:cxn modelId="{3FF0F339-45FA-4A87-B491-E048D5FFEAE8}" type="presParOf" srcId="{0717DEEF-3F20-4491-86F4-9C2592C71254}" destId="{6E2A45DE-7863-4D49-BAF7-D21DB8D62A9E}" srcOrd="0" destOrd="0" presId="urn:microsoft.com/office/officeart/2005/8/layout/hierarchy6"/>
    <dgm:cxn modelId="{C74F3445-7A43-42F0-8C98-FCEE1F5FBC1C}" type="presParOf" srcId="{0717DEEF-3F20-4491-86F4-9C2592C71254}" destId="{A50A6597-9273-4790-A935-1928372FBB9F}" srcOrd="1" destOrd="0" presId="urn:microsoft.com/office/officeart/2005/8/layout/hierarchy6"/>
    <dgm:cxn modelId="{2853DDD2-87BF-40F7-8BBC-F25FEAAF84C9}" type="presParOf" srcId="{A50A6597-9273-4790-A935-1928372FBB9F}" destId="{B343CAFE-A034-4430-B048-CEC8A1D12B7D}" srcOrd="0" destOrd="0" presId="urn:microsoft.com/office/officeart/2005/8/layout/hierarchy6"/>
    <dgm:cxn modelId="{80DC4417-3582-4888-8AC4-ABFA27DC3D21}" type="presParOf" srcId="{A50A6597-9273-4790-A935-1928372FBB9F}" destId="{0AAD7251-2E75-4D11-9B5F-55EE163525CC}" srcOrd="1" destOrd="0" presId="urn:microsoft.com/office/officeart/2005/8/layout/hierarchy6"/>
    <dgm:cxn modelId="{6A39F987-02FC-428B-8F24-7675DBBCE11C}" type="presParOf" srcId="{0AAD7251-2E75-4D11-9B5F-55EE163525CC}" destId="{0DAAB559-9CEE-4BF7-877A-69B7E053D5DA}" srcOrd="0" destOrd="0" presId="urn:microsoft.com/office/officeart/2005/8/layout/hierarchy6"/>
    <dgm:cxn modelId="{8B03AFE8-2D29-4254-BE1F-AA1AEF30075C}" type="presParOf" srcId="{0AAD7251-2E75-4D11-9B5F-55EE163525CC}" destId="{057C2277-BDC5-4EF6-B165-586C44BD9F24}" srcOrd="1" destOrd="0" presId="urn:microsoft.com/office/officeart/2005/8/layout/hierarchy6"/>
    <dgm:cxn modelId="{041FE5E0-56A0-4287-B990-D3013FFFE54C}" type="presParOf" srcId="{C53B734F-2E7E-4DEE-AA26-7A2F0A32CE07}" destId="{D6F0C5C6-3B8B-4492-8A2C-BA688E75576A}" srcOrd="4" destOrd="0" presId="urn:microsoft.com/office/officeart/2005/8/layout/hierarchy6"/>
    <dgm:cxn modelId="{CD473155-E3CF-41E1-B383-753D9DC578E4}" type="presParOf" srcId="{C53B734F-2E7E-4DEE-AA26-7A2F0A32CE07}" destId="{FCBA926A-0059-4D61-8A20-16EED9C45280}" srcOrd="5" destOrd="0" presId="urn:microsoft.com/office/officeart/2005/8/layout/hierarchy6"/>
    <dgm:cxn modelId="{0C1D5E28-3E4D-43DD-B200-704133B59D29}" type="presParOf" srcId="{FCBA926A-0059-4D61-8A20-16EED9C45280}" destId="{77AAFABA-F0BB-4D0F-988C-3ECA476775EB}" srcOrd="0" destOrd="0" presId="urn:microsoft.com/office/officeart/2005/8/layout/hierarchy6"/>
    <dgm:cxn modelId="{C2090FDC-8E5E-4D43-A802-C7C133B769EB}" type="presParOf" srcId="{FCBA926A-0059-4D61-8A20-16EED9C45280}" destId="{DD8F773F-CE1F-4D8D-A362-7A1C68D36180}" srcOrd="1" destOrd="0" presId="urn:microsoft.com/office/officeart/2005/8/layout/hierarchy6"/>
    <dgm:cxn modelId="{799713B3-6AF7-4926-A99E-4C13F6856B82}" type="presParOf" srcId="{DD8F773F-CE1F-4D8D-A362-7A1C68D36180}" destId="{03D999E3-57E6-48F3-8279-FC70EEB4303A}" srcOrd="0" destOrd="0" presId="urn:microsoft.com/office/officeart/2005/8/layout/hierarchy6"/>
    <dgm:cxn modelId="{287F6119-2446-4102-A286-74B50BBF4FD2}" type="presParOf" srcId="{DD8F773F-CE1F-4D8D-A362-7A1C68D36180}" destId="{63E5F392-D295-45D8-835A-698121ACAF2E}" srcOrd="1" destOrd="0" presId="urn:microsoft.com/office/officeart/2005/8/layout/hierarchy6"/>
    <dgm:cxn modelId="{1BF05560-8230-446F-A844-5DB070D3BBF2}" type="presParOf" srcId="{63E5F392-D295-45D8-835A-698121ACAF2E}" destId="{ED6521BE-8261-46F4-AA01-3B94B8722822}" srcOrd="0" destOrd="0" presId="urn:microsoft.com/office/officeart/2005/8/layout/hierarchy6"/>
    <dgm:cxn modelId="{D83B3C3E-C74F-431F-BAA1-3AE06826B78A}" type="presParOf" srcId="{63E5F392-D295-45D8-835A-698121ACAF2E}" destId="{98CD4502-E7AC-4CCE-81A6-E3B3A9B8B875}" srcOrd="1" destOrd="0" presId="urn:microsoft.com/office/officeart/2005/8/layout/hierarchy6"/>
    <dgm:cxn modelId="{E5497154-B7D4-465C-B887-CB75575937A1}" type="presParOf" srcId="{98CD4502-E7AC-4CCE-81A6-E3B3A9B8B875}" destId="{A7498D5A-2B95-4DC0-989C-81B89F085CC2}" srcOrd="0" destOrd="0" presId="urn:microsoft.com/office/officeart/2005/8/layout/hierarchy6"/>
    <dgm:cxn modelId="{69728F61-5971-4911-80E2-75291D6FD291}" type="presParOf" srcId="{98CD4502-E7AC-4CCE-81A6-E3B3A9B8B875}" destId="{FDA55E4C-1A5D-452B-AA06-3BF073FD06F2}" srcOrd="1" destOrd="0" presId="urn:microsoft.com/office/officeart/2005/8/layout/hierarchy6"/>
    <dgm:cxn modelId="{2708555E-0795-44A9-AD66-12AF6267C1E7}" type="presParOf" srcId="{FDA55E4C-1A5D-452B-AA06-3BF073FD06F2}" destId="{1AE6C5B9-ECD1-4E9B-84E7-E30F04B5B8B1}" srcOrd="0" destOrd="0" presId="urn:microsoft.com/office/officeart/2005/8/layout/hierarchy6"/>
    <dgm:cxn modelId="{6465D588-235B-40EE-9E47-E5587B70492D}" type="presParOf" srcId="{FDA55E4C-1A5D-452B-AA06-3BF073FD06F2}" destId="{4F3ABE30-C82D-440E-80B8-881194AFBB61}" srcOrd="1" destOrd="0" presId="urn:microsoft.com/office/officeart/2005/8/layout/hierarchy6"/>
    <dgm:cxn modelId="{730CB84A-99B9-4EEC-A35B-DBA72D5419E2}" type="presParOf" srcId="{98CD4502-E7AC-4CCE-81A6-E3B3A9B8B875}" destId="{BFC9E14C-B4BE-4830-8A04-DA6B3054BCAF}" srcOrd="2" destOrd="0" presId="urn:microsoft.com/office/officeart/2005/8/layout/hierarchy6"/>
    <dgm:cxn modelId="{E2747B94-35E7-44A8-98B6-99E72F0E2DFB}" type="presParOf" srcId="{98CD4502-E7AC-4CCE-81A6-E3B3A9B8B875}" destId="{5663C84F-88E1-4316-83DE-9EEB1F409A50}" srcOrd="3" destOrd="0" presId="urn:microsoft.com/office/officeart/2005/8/layout/hierarchy6"/>
    <dgm:cxn modelId="{E3F2F6F0-7A71-4B13-8701-4E12BA721056}" type="presParOf" srcId="{5663C84F-88E1-4316-83DE-9EEB1F409A50}" destId="{8479720B-A004-486F-BABC-DD945B4C4259}" srcOrd="0" destOrd="0" presId="urn:microsoft.com/office/officeart/2005/8/layout/hierarchy6"/>
    <dgm:cxn modelId="{1DC21A07-9563-45E9-8083-C4C0ACAB5323}" type="presParOf" srcId="{5663C84F-88E1-4316-83DE-9EEB1F409A50}" destId="{3F6AA042-F48B-461B-A6EE-8B9C7DE5E23B}" srcOrd="1" destOrd="0" presId="urn:microsoft.com/office/officeart/2005/8/layout/hierarchy6"/>
    <dgm:cxn modelId="{2E4CC5F3-ACF3-4B4F-BDCC-E676B8D08CFE}" type="presParOf" srcId="{98CD4502-E7AC-4CCE-81A6-E3B3A9B8B875}" destId="{206610D5-8663-43BC-B16E-85DFB3D3A5DF}" srcOrd="4" destOrd="0" presId="urn:microsoft.com/office/officeart/2005/8/layout/hierarchy6"/>
    <dgm:cxn modelId="{A4719882-FE8A-4282-A3D7-0275CEFED8AA}" type="presParOf" srcId="{98CD4502-E7AC-4CCE-81A6-E3B3A9B8B875}" destId="{448878E2-B9C2-4143-AFB5-32A5FC1210F8}" srcOrd="5" destOrd="0" presId="urn:microsoft.com/office/officeart/2005/8/layout/hierarchy6"/>
    <dgm:cxn modelId="{B7D6F83A-EFD0-46A8-8E08-AD57C1056FC4}" type="presParOf" srcId="{448878E2-B9C2-4143-AFB5-32A5FC1210F8}" destId="{9DDB8B8D-EED8-45FD-ADA8-EA8BDE3189DE}" srcOrd="0" destOrd="0" presId="urn:microsoft.com/office/officeart/2005/8/layout/hierarchy6"/>
    <dgm:cxn modelId="{40CC7172-FA92-4F7F-A03E-AD486BE690AC}" type="presParOf" srcId="{448878E2-B9C2-4143-AFB5-32A5FC1210F8}" destId="{3BC29C2B-A3C5-47D9-A6CF-0FE3D7141251}" srcOrd="1" destOrd="0" presId="urn:microsoft.com/office/officeart/2005/8/layout/hierarchy6"/>
    <dgm:cxn modelId="{914D3543-6E07-46C0-BD08-C4CE81EE1320}" type="presParOf" srcId="{98CD4502-E7AC-4CCE-81A6-E3B3A9B8B875}" destId="{1D7E83DC-FB29-4FC3-9ECB-A96C6621DDF7}" srcOrd="6" destOrd="0" presId="urn:microsoft.com/office/officeart/2005/8/layout/hierarchy6"/>
    <dgm:cxn modelId="{9FAB311F-ADAC-4B3B-B17F-DB25B19626DF}" type="presParOf" srcId="{98CD4502-E7AC-4CCE-81A6-E3B3A9B8B875}" destId="{74A9A680-1673-4645-B988-FB9F968DDB18}" srcOrd="7" destOrd="0" presId="urn:microsoft.com/office/officeart/2005/8/layout/hierarchy6"/>
    <dgm:cxn modelId="{029BF54D-8A72-44A7-BC2E-D7D1D98A5EE4}" type="presParOf" srcId="{74A9A680-1673-4645-B988-FB9F968DDB18}" destId="{B190E6FF-6E64-4A5E-8E35-F30B7AA48C6E}" srcOrd="0" destOrd="0" presId="urn:microsoft.com/office/officeart/2005/8/layout/hierarchy6"/>
    <dgm:cxn modelId="{E131815D-08CB-46D4-9288-D1584E178E3E}" type="presParOf" srcId="{74A9A680-1673-4645-B988-FB9F968DDB18}" destId="{83449BE4-C840-44E3-BCAF-4BE569D24916}" srcOrd="1" destOrd="0" presId="urn:microsoft.com/office/officeart/2005/8/layout/hierarchy6"/>
    <dgm:cxn modelId="{64043763-F101-435C-94BB-C6C84E097BB2}" type="presParOf" srcId="{C53B734F-2E7E-4DEE-AA26-7A2F0A32CE07}" destId="{D2464AC8-B4B7-4322-8D33-D82812FE3E37}" srcOrd="6" destOrd="0" presId="urn:microsoft.com/office/officeart/2005/8/layout/hierarchy6"/>
    <dgm:cxn modelId="{510EC4CF-5C12-4342-98FA-4E450E96608F}" type="presParOf" srcId="{C53B734F-2E7E-4DEE-AA26-7A2F0A32CE07}" destId="{F81AC96E-31EB-4237-A181-A08C99B6FD89}" srcOrd="7" destOrd="0" presId="urn:microsoft.com/office/officeart/2005/8/layout/hierarchy6"/>
    <dgm:cxn modelId="{14BDB30A-E768-436F-BCA2-3FA12D60418B}" type="presParOf" srcId="{F81AC96E-31EB-4237-A181-A08C99B6FD89}" destId="{614C788A-044D-4A35-A6AF-7312FB5DCA32}" srcOrd="0" destOrd="0" presId="urn:microsoft.com/office/officeart/2005/8/layout/hierarchy6"/>
    <dgm:cxn modelId="{D4C423E0-4C40-4540-9BC7-5153189217CA}" type="presParOf" srcId="{F81AC96E-31EB-4237-A181-A08C99B6FD89}" destId="{6DDFFE83-9AB5-46AF-A05C-9528E4AAFA6B}" srcOrd="1" destOrd="0" presId="urn:microsoft.com/office/officeart/2005/8/layout/hierarchy6"/>
    <dgm:cxn modelId="{68D3FBD6-1B24-416A-809F-73282577C5DE}" type="presParOf" srcId="{6DDFFE83-9AB5-46AF-A05C-9528E4AAFA6B}" destId="{078EEA61-54DD-4C05-8F02-50C7430F86CE}" srcOrd="0" destOrd="0" presId="urn:microsoft.com/office/officeart/2005/8/layout/hierarchy6"/>
    <dgm:cxn modelId="{65088852-5504-46F4-B50D-1434A23CB472}" type="presParOf" srcId="{6DDFFE83-9AB5-46AF-A05C-9528E4AAFA6B}" destId="{AF49BD4B-7B15-4E3F-8424-0E4BFA9278B9}" srcOrd="1" destOrd="0" presId="urn:microsoft.com/office/officeart/2005/8/layout/hierarchy6"/>
    <dgm:cxn modelId="{E0594256-8914-46AC-B403-A81A6873C50A}" type="presParOf" srcId="{AF49BD4B-7B15-4E3F-8424-0E4BFA9278B9}" destId="{8C8F49C0-3F43-48F4-BE43-276D43F6DF7C}" srcOrd="0" destOrd="0" presId="urn:microsoft.com/office/officeart/2005/8/layout/hierarchy6"/>
    <dgm:cxn modelId="{82DD8F62-4A07-446C-9604-43FCBBC2A953}" type="presParOf" srcId="{AF49BD4B-7B15-4E3F-8424-0E4BFA9278B9}" destId="{FECEEEE3-535E-44C6-B34A-BE2C3966BE83}" srcOrd="1" destOrd="0" presId="urn:microsoft.com/office/officeart/2005/8/layout/hierarchy6"/>
    <dgm:cxn modelId="{7E96EDBC-C110-4670-82B4-F7F0D0F150C4}" type="presParOf" srcId="{D9C28459-4DC7-4C8E-9297-384C938D8060}" destId="{CDC202B7-9E83-4395-A62F-504BAE004AF3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27EB38-76BC-42FF-A874-B7EC6C1A2DCF}">
      <dsp:nvSpPr>
        <dsp:cNvPr id="0" name=""/>
        <dsp:cNvSpPr/>
      </dsp:nvSpPr>
      <dsp:spPr>
        <a:xfrm>
          <a:off x="5010199" y="0"/>
          <a:ext cx="1985969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Directrice Générale des Service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Catégorie A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1 ETP</a:t>
          </a:r>
        </a:p>
      </dsp:txBody>
      <dsp:txXfrm>
        <a:off x="5031589" y="21390"/>
        <a:ext cx="1943189" cy="687514"/>
      </dsp:txXfrm>
    </dsp:sp>
    <dsp:sp modelId="{807DBCE0-69AB-40D6-9A35-D86916F0CB30}">
      <dsp:nvSpPr>
        <dsp:cNvPr id="0" name=""/>
        <dsp:cNvSpPr/>
      </dsp:nvSpPr>
      <dsp:spPr>
        <a:xfrm>
          <a:off x="2141121" y="730294"/>
          <a:ext cx="3862063" cy="997466"/>
        </a:xfrm>
        <a:custGeom>
          <a:avLst/>
          <a:gdLst/>
          <a:ahLst/>
          <a:cxnLst/>
          <a:rect l="0" t="0" r="0" b="0"/>
          <a:pathLst>
            <a:path>
              <a:moveTo>
                <a:pt x="3862063" y="0"/>
              </a:moveTo>
              <a:lnTo>
                <a:pt x="3862063" y="498733"/>
              </a:lnTo>
              <a:lnTo>
                <a:pt x="0" y="498733"/>
              </a:lnTo>
              <a:lnTo>
                <a:pt x="0" y="997466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0E119F-F5C3-4625-B582-8FA2D732A8A2}">
      <dsp:nvSpPr>
        <dsp:cNvPr id="0" name=""/>
        <dsp:cNvSpPr/>
      </dsp:nvSpPr>
      <dsp:spPr>
        <a:xfrm>
          <a:off x="1593400" y="1727760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Pôle administratif</a:t>
          </a:r>
        </a:p>
      </dsp:txBody>
      <dsp:txXfrm>
        <a:off x="1614790" y="1749150"/>
        <a:ext cx="1052661" cy="687514"/>
      </dsp:txXfrm>
    </dsp:sp>
    <dsp:sp modelId="{6EBBD462-6D56-4AF0-B841-3781793EF659}">
      <dsp:nvSpPr>
        <dsp:cNvPr id="0" name=""/>
        <dsp:cNvSpPr/>
      </dsp:nvSpPr>
      <dsp:spPr>
        <a:xfrm>
          <a:off x="550809" y="2458054"/>
          <a:ext cx="1590312" cy="292117"/>
        </a:xfrm>
        <a:custGeom>
          <a:avLst/>
          <a:gdLst/>
          <a:ahLst/>
          <a:cxnLst/>
          <a:rect l="0" t="0" r="0" b="0"/>
          <a:pathLst>
            <a:path>
              <a:moveTo>
                <a:pt x="1590312" y="0"/>
              </a:moveTo>
              <a:lnTo>
                <a:pt x="1590312" y="146058"/>
              </a:lnTo>
              <a:lnTo>
                <a:pt x="0" y="146058"/>
              </a:lnTo>
              <a:lnTo>
                <a:pt x="0" y="292117"/>
              </a:lnTo>
            </a:path>
          </a:pathLst>
        </a:custGeom>
        <a:noFill/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F5B3F-EC18-45E5-B710-9B58A5019E79}">
      <dsp:nvSpPr>
        <dsp:cNvPr id="0" name=""/>
        <dsp:cNvSpPr/>
      </dsp:nvSpPr>
      <dsp:spPr>
        <a:xfrm>
          <a:off x="3088" y="2750172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Agent d’accueil/Etat Civil/Urbanisme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1 ETP</a:t>
          </a:r>
        </a:p>
      </dsp:txBody>
      <dsp:txXfrm>
        <a:off x="24478" y="2771562"/>
        <a:ext cx="1052661" cy="687514"/>
      </dsp:txXfrm>
    </dsp:sp>
    <dsp:sp modelId="{89E4BAAA-671F-44B9-93FE-D9DEB9F0BAC6}">
      <dsp:nvSpPr>
        <dsp:cNvPr id="0" name=""/>
        <dsp:cNvSpPr/>
      </dsp:nvSpPr>
      <dsp:spPr>
        <a:xfrm>
          <a:off x="2095401" y="2458054"/>
          <a:ext cx="91440" cy="29211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2117"/>
              </a:lnTo>
            </a:path>
          </a:pathLst>
        </a:custGeom>
        <a:noFill/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2847CB-12D8-43BE-91FD-1F157788E40D}">
      <dsp:nvSpPr>
        <dsp:cNvPr id="0" name=""/>
        <dsp:cNvSpPr/>
      </dsp:nvSpPr>
      <dsp:spPr>
        <a:xfrm>
          <a:off x="1427162" y="2750172"/>
          <a:ext cx="1427918" cy="1141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Responsable Prospectives financières et suivi des projets d’investissements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Catégorie B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 1 ETP</a:t>
          </a:r>
        </a:p>
      </dsp:txBody>
      <dsp:txXfrm>
        <a:off x="1460589" y="2783599"/>
        <a:ext cx="1361064" cy="1074420"/>
      </dsp:txXfrm>
    </dsp:sp>
    <dsp:sp modelId="{027A951A-35F9-4A9D-B624-2A0E7AC1E7CC}">
      <dsp:nvSpPr>
        <dsp:cNvPr id="0" name=""/>
        <dsp:cNvSpPr/>
      </dsp:nvSpPr>
      <dsp:spPr>
        <a:xfrm>
          <a:off x="2095401" y="3891447"/>
          <a:ext cx="91440" cy="29211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2117"/>
              </a:lnTo>
            </a:path>
          </a:pathLst>
        </a:custGeom>
        <a:noFill/>
        <a:ln w="1270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128AA8-2667-43DF-9612-835FC6CF8CB5}">
      <dsp:nvSpPr>
        <dsp:cNvPr id="0" name=""/>
        <dsp:cNvSpPr/>
      </dsp:nvSpPr>
      <dsp:spPr>
        <a:xfrm>
          <a:off x="1593400" y="4183564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Agent compta et facturation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1 ETP</a:t>
          </a:r>
        </a:p>
      </dsp:txBody>
      <dsp:txXfrm>
        <a:off x="1614790" y="4204954"/>
        <a:ext cx="1052661" cy="687514"/>
      </dsp:txXfrm>
    </dsp:sp>
    <dsp:sp modelId="{69F23927-768F-4025-B070-5DC3E2D30E7B}">
      <dsp:nvSpPr>
        <dsp:cNvPr id="0" name=""/>
        <dsp:cNvSpPr/>
      </dsp:nvSpPr>
      <dsp:spPr>
        <a:xfrm>
          <a:off x="2141121" y="2458054"/>
          <a:ext cx="1590312" cy="292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058"/>
              </a:lnTo>
              <a:lnTo>
                <a:pt x="1590312" y="146058"/>
              </a:lnTo>
              <a:lnTo>
                <a:pt x="1590312" y="292117"/>
              </a:lnTo>
            </a:path>
          </a:pathLst>
        </a:custGeom>
        <a:noFill/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15E9BB-EFD0-4B4F-A416-10BEEF49F22D}">
      <dsp:nvSpPr>
        <dsp:cNvPr id="0" name=""/>
        <dsp:cNvSpPr/>
      </dsp:nvSpPr>
      <dsp:spPr>
        <a:xfrm>
          <a:off x="3183713" y="2750172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Assistante RH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Urbanisme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 1 ETP</a:t>
          </a:r>
        </a:p>
      </dsp:txBody>
      <dsp:txXfrm>
        <a:off x="3205103" y="2771562"/>
        <a:ext cx="1052661" cy="687514"/>
      </dsp:txXfrm>
    </dsp:sp>
    <dsp:sp modelId="{B4B607B6-9D32-4C8E-BFCB-602E362F55C1}">
      <dsp:nvSpPr>
        <dsp:cNvPr id="0" name=""/>
        <dsp:cNvSpPr/>
      </dsp:nvSpPr>
      <dsp:spPr>
        <a:xfrm>
          <a:off x="5155507" y="730294"/>
          <a:ext cx="847677" cy="997466"/>
        </a:xfrm>
        <a:custGeom>
          <a:avLst/>
          <a:gdLst/>
          <a:ahLst/>
          <a:cxnLst/>
          <a:rect l="0" t="0" r="0" b="0"/>
          <a:pathLst>
            <a:path>
              <a:moveTo>
                <a:pt x="847677" y="0"/>
              </a:moveTo>
              <a:lnTo>
                <a:pt x="847677" y="498733"/>
              </a:lnTo>
              <a:lnTo>
                <a:pt x="0" y="498733"/>
              </a:lnTo>
              <a:lnTo>
                <a:pt x="0" y="997466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9E741D-BB87-4B13-8765-23EB51B9C5D4}">
      <dsp:nvSpPr>
        <dsp:cNvPr id="0" name=""/>
        <dsp:cNvSpPr/>
      </dsp:nvSpPr>
      <dsp:spPr>
        <a:xfrm>
          <a:off x="4607786" y="1727760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Pôle technique</a:t>
          </a:r>
        </a:p>
      </dsp:txBody>
      <dsp:txXfrm>
        <a:off x="4629176" y="1749150"/>
        <a:ext cx="1052661" cy="687514"/>
      </dsp:txXfrm>
    </dsp:sp>
    <dsp:sp modelId="{1E18C4DE-6144-4F7E-863D-1972ABF57260}">
      <dsp:nvSpPr>
        <dsp:cNvPr id="0" name=""/>
        <dsp:cNvSpPr/>
      </dsp:nvSpPr>
      <dsp:spPr>
        <a:xfrm>
          <a:off x="5109787" y="2458054"/>
          <a:ext cx="91440" cy="29211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2117"/>
              </a:lnTo>
            </a:path>
          </a:pathLst>
        </a:custGeom>
        <a:noFill/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2A45DE-7863-4D49-BAF7-D21DB8D62A9E}">
      <dsp:nvSpPr>
        <dsp:cNvPr id="0" name=""/>
        <dsp:cNvSpPr/>
      </dsp:nvSpPr>
      <dsp:spPr>
        <a:xfrm>
          <a:off x="4607786" y="2750172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/>
            <a:t>Référent Technique</a:t>
          </a:r>
          <a:endParaRPr lang="fr-FR" sz="900" kern="1200" dirty="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1 ETP</a:t>
          </a:r>
        </a:p>
      </dsp:txBody>
      <dsp:txXfrm>
        <a:off x="4629176" y="2771562"/>
        <a:ext cx="1052661" cy="687514"/>
      </dsp:txXfrm>
    </dsp:sp>
    <dsp:sp modelId="{B343CAFE-A034-4430-B048-CEC8A1D12B7D}">
      <dsp:nvSpPr>
        <dsp:cNvPr id="0" name=""/>
        <dsp:cNvSpPr/>
      </dsp:nvSpPr>
      <dsp:spPr>
        <a:xfrm>
          <a:off x="5109787" y="3480466"/>
          <a:ext cx="91440" cy="29211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2117"/>
              </a:lnTo>
            </a:path>
          </a:pathLst>
        </a:custGeom>
        <a:noFill/>
        <a:ln w="1270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AAB559-9CEE-4BF7-877A-69B7E053D5DA}">
      <dsp:nvSpPr>
        <dsp:cNvPr id="0" name=""/>
        <dsp:cNvSpPr/>
      </dsp:nvSpPr>
      <dsp:spPr>
        <a:xfrm>
          <a:off x="4607786" y="3772584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Agents techniques polyvalents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4,80  ETP</a:t>
          </a:r>
        </a:p>
      </dsp:txBody>
      <dsp:txXfrm>
        <a:off x="4629176" y="3793974"/>
        <a:ext cx="1052661" cy="687514"/>
      </dsp:txXfrm>
    </dsp:sp>
    <dsp:sp modelId="{D6F0C5C6-3B8B-4492-8A2C-BA688E75576A}">
      <dsp:nvSpPr>
        <dsp:cNvPr id="0" name=""/>
        <dsp:cNvSpPr/>
      </dsp:nvSpPr>
      <dsp:spPr>
        <a:xfrm>
          <a:off x="6003184" y="730294"/>
          <a:ext cx="2121176" cy="10389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455"/>
              </a:lnTo>
              <a:lnTo>
                <a:pt x="2121176" y="519455"/>
              </a:lnTo>
              <a:lnTo>
                <a:pt x="2121176" y="1038910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AAFABA-F0BB-4D0F-988C-3ECA476775EB}">
      <dsp:nvSpPr>
        <dsp:cNvPr id="0" name=""/>
        <dsp:cNvSpPr/>
      </dsp:nvSpPr>
      <dsp:spPr>
        <a:xfrm>
          <a:off x="7576640" y="1769205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Pôle Scolaire</a:t>
          </a:r>
        </a:p>
      </dsp:txBody>
      <dsp:txXfrm>
        <a:off x="7598030" y="1790595"/>
        <a:ext cx="1052661" cy="687514"/>
      </dsp:txXfrm>
    </dsp:sp>
    <dsp:sp modelId="{03D999E3-57E6-48F3-8279-FC70EEB4303A}">
      <dsp:nvSpPr>
        <dsp:cNvPr id="0" name=""/>
        <dsp:cNvSpPr/>
      </dsp:nvSpPr>
      <dsp:spPr>
        <a:xfrm>
          <a:off x="8078641" y="2499499"/>
          <a:ext cx="91440" cy="2302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5141"/>
              </a:lnTo>
              <a:lnTo>
                <a:pt x="76315" y="115141"/>
              </a:lnTo>
              <a:lnTo>
                <a:pt x="76315" y="230283"/>
              </a:lnTo>
            </a:path>
          </a:pathLst>
        </a:custGeom>
        <a:noFill/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521BE-8261-46F4-AA01-3B94B8722822}">
      <dsp:nvSpPr>
        <dsp:cNvPr id="0" name=""/>
        <dsp:cNvSpPr/>
      </dsp:nvSpPr>
      <dsp:spPr>
        <a:xfrm>
          <a:off x="7607236" y="2729782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Référent du scolaire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1 ETP</a:t>
          </a:r>
        </a:p>
      </dsp:txBody>
      <dsp:txXfrm>
        <a:off x="7628626" y="2751172"/>
        <a:ext cx="1052661" cy="687514"/>
      </dsp:txXfrm>
    </dsp:sp>
    <dsp:sp modelId="{A7498D5A-2B95-4DC0-989C-81B89F085CC2}">
      <dsp:nvSpPr>
        <dsp:cNvPr id="0" name=""/>
        <dsp:cNvSpPr/>
      </dsp:nvSpPr>
      <dsp:spPr>
        <a:xfrm>
          <a:off x="6436845" y="3460077"/>
          <a:ext cx="1718111" cy="771292"/>
        </a:xfrm>
        <a:custGeom>
          <a:avLst/>
          <a:gdLst/>
          <a:ahLst/>
          <a:cxnLst/>
          <a:rect l="0" t="0" r="0" b="0"/>
          <a:pathLst>
            <a:path>
              <a:moveTo>
                <a:pt x="1718111" y="0"/>
              </a:moveTo>
              <a:lnTo>
                <a:pt x="1718111" y="385646"/>
              </a:lnTo>
              <a:lnTo>
                <a:pt x="0" y="385646"/>
              </a:lnTo>
              <a:lnTo>
                <a:pt x="0" y="771292"/>
              </a:lnTo>
            </a:path>
          </a:pathLst>
        </a:custGeom>
        <a:noFill/>
        <a:ln w="1270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E6C5B9-ECD1-4E9B-84E7-E30F04B5B8B1}">
      <dsp:nvSpPr>
        <dsp:cNvPr id="0" name=""/>
        <dsp:cNvSpPr/>
      </dsp:nvSpPr>
      <dsp:spPr>
        <a:xfrm>
          <a:off x="5889124" y="4231369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ATSEM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3,38 ETP</a:t>
          </a:r>
        </a:p>
      </dsp:txBody>
      <dsp:txXfrm>
        <a:off x="5910514" y="4252759"/>
        <a:ext cx="1052661" cy="687514"/>
      </dsp:txXfrm>
    </dsp:sp>
    <dsp:sp modelId="{BFC9E14C-B4BE-4830-8A04-DA6B3054BCAF}">
      <dsp:nvSpPr>
        <dsp:cNvPr id="0" name=""/>
        <dsp:cNvSpPr/>
      </dsp:nvSpPr>
      <dsp:spPr>
        <a:xfrm>
          <a:off x="7606042" y="3460077"/>
          <a:ext cx="548914" cy="791682"/>
        </a:xfrm>
        <a:custGeom>
          <a:avLst/>
          <a:gdLst/>
          <a:ahLst/>
          <a:cxnLst/>
          <a:rect l="0" t="0" r="0" b="0"/>
          <a:pathLst>
            <a:path>
              <a:moveTo>
                <a:pt x="548914" y="0"/>
              </a:moveTo>
              <a:lnTo>
                <a:pt x="548914" y="395841"/>
              </a:lnTo>
              <a:lnTo>
                <a:pt x="0" y="395841"/>
              </a:lnTo>
              <a:lnTo>
                <a:pt x="0" y="791682"/>
              </a:lnTo>
            </a:path>
          </a:pathLst>
        </a:custGeom>
        <a:noFill/>
        <a:ln w="1270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79720B-A004-486F-BABC-DD945B4C4259}">
      <dsp:nvSpPr>
        <dsp:cNvPr id="0" name=""/>
        <dsp:cNvSpPr/>
      </dsp:nvSpPr>
      <dsp:spPr>
        <a:xfrm>
          <a:off x="7058321" y="4251759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Agent entretien, cantine et garderie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5,16 ETP</a:t>
          </a:r>
        </a:p>
      </dsp:txBody>
      <dsp:txXfrm>
        <a:off x="7079711" y="4273149"/>
        <a:ext cx="1052661" cy="687514"/>
      </dsp:txXfrm>
    </dsp:sp>
    <dsp:sp modelId="{206610D5-8663-43BC-B16E-85DFB3D3A5DF}">
      <dsp:nvSpPr>
        <dsp:cNvPr id="0" name=""/>
        <dsp:cNvSpPr/>
      </dsp:nvSpPr>
      <dsp:spPr>
        <a:xfrm>
          <a:off x="8154957" y="3460077"/>
          <a:ext cx="604606" cy="7712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646"/>
              </a:lnTo>
              <a:lnTo>
                <a:pt x="604606" y="385646"/>
              </a:lnTo>
              <a:lnTo>
                <a:pt x="604606" y="771292"/>
              </a:lnTo>
            </a:path>
          </a:pathLst>
        </a:custGeom>
        <a:noFill/>
        <a:ln w="1270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DB8B8D-EED8-45FD-ADA8-EA8BDE3189DE}">
      <dsp:nvSpPr>
        <dsp:cNvPr id="0" name=""/>
        <dsp:cNvSpPr/>
      </dsp:nvSpPr>
      <dsp:spPr>
        <a:xfrm>
          <a:off x="8211843" y="4231369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Agent surveillance et garderie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0,84 ETP</a:t>
          </a:r>
        </a:p>
      </dsp:txBody>
      <dsp:txXfrm>
        <a:off x="8233233" y="4252759"/>
        <a:ext cx="1052661" cy="687514"/>
      </dsp:txXfrm>
    </dsp:sp>
    <dsp:sp modelId="{1D7E83DC-FB29-4FC3-9ECB-A96C6621DDF7}">
      <dsp:nvSpPr>
        <dsp:cNvPr id="0" name=""/>
        <dsp:cNvSpPr/>
      </dsp:nvSpPr>
      <dsp:spPr>
        <a:xfrm>
          <a:off x="8154957" y="3460077"/>
          <a:ext cx="1789469" cy="7712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646"/>
              </a:lnTo>
              <a:lnTo>
                <a:pt x="1789469" y="385646"/>
              </a:lnTo>
              <a:lnTo>
                <a:pt x="1789469" y="771292"/>
              </a:lnTo>
            </a:path>
          </a:pathLst>
        </a:custGeom>
        <a:noFill/>
        <a:ln w="1270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90E6FF-6E64-4A5E-8E35-F30B7AA48C6E}">
      <dsp:nvSpPr>
        <dsp:cNvPr id="0" name=""/>
        <dsp:cNvSpPr/>
      </dsp:nvSpPr>
      <dsp:spPr>
        <a:xfrm>
          <a:off x="9396705" y="4231369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Conducteur de bus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0,20 ETP</a:t>
          </a:r>
        </a:p>
      </dsp:txBody>
      <dsp:txXfrm>
        <a:off x="9418095" y="4252759"/>
        <a:ext cx="1052661" cy="687514"/>
      </dsp:txXfrm>
    </dsp:sp>
    <dsp:sp modelId="{D2464AC8-B4B7-4322-8D33-D82812FE3E37}">
      <dsp:nvSpPr>
        <dsp:cNvPr id="0" name=""/>
        <dsp:cNvSpPr/>
      </dsp:nvSpPr>
      <dsp:spPr>
        <a:xfrm>
          <a:off x="6003184" y="730294"/>
          <a:ext cx="4136580" cy="997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8733"/>
              </a:lnTo>
              <a:lnTo>
                <a:pt x="4136580" y="498733"/>
              </a:lnTo>
              <a:lnTo>
                <a:pt x="4136580" y="997466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4C788A-044D-4A35-A6AF-7312FB5DCA32}">
      <dsp:nvSpPr>
        <dsp:cNvPr id="0" name=""/>
        <dsp:cNvSpPr/>
      </dsp:nvSpPr>
      <dsp:spPr>
        <a:xfrm>
          <a:off x="9592044" y="1727760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Pôle culture</a:t>
          </a:r>
        </a:p>
      </dsp:txBody>
      <dsp:txXfrm>
        <a:off x="9613434" y="1749150"/>
        <a:ext cx="1052661" cy="687514"/>
      </dsp:txXfrm>
    </dsp:sp>
    <dsp:sp modelId="{078EEA61-54DD-4C05-8F02-50C7430F86CE}">
      <dsp:nvSpPr>
        <dsp:cNvPr id="0" name=""/>
        <dsp:cNvSpPr/>
      </dsp:nvSpPr>
      <dsp:spPr>
        <a:xfrm>
          <a:off x="10094045" y="2458054"/>
          <a:ext cx="91440" cy="29211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2117"/>
              </a:lnTo>
            </a:path>
          </a:pathLst>
        </a:custGeom>
        <a:noFill/>
        <a:ln w="1270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F49C0-3F43-48F4-BE43-276D43F6DF7C}">
      <dsp:nvSpPr>
        <dsp:cNvPr id="0" name=""/>
        <dsp:cNvSpPr/>
      </dsp:nvSpPr>
      <dsp:spPr>
        <a:xfrm>
          <a:off x="9592044" y="2750172"/>
          <a:ext cx="1095441" cy="73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tint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Agent médiathèque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0,5 ETP</a:t>
          </a:r>
        </a:p>
      </dsp:txBody>
      <dsp:txXfrm>
        <a:off x="9613434" y="2771562"/>
        <a:ext cx="1052661" cy="687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6169A5D-2277-4590-85CE-2AFE03126F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0D0A0FC-ED4B-4161-BDD2-85AC43F7D7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F3C3BE7B-E911-48FB-8D5D-0B1F62B43BF1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CF12DC0-EC29-488F-B6C8-3109649BB4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6FEDFDC-C889-4396-A3DF-F3F30F006B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0FE29964-5252-47D0-AD92-8DF7705D4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668334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6FA6D1D-6748-438B-A6EB-A5D1D8C97060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66D56B47-7EC9-4B7C-910C-6A075EFEB1B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25769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40A25-603D-64FD-9C9C-25284E4FA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E5AD76-DB9B-906F-E31D-B3BB621BA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90E6478-8168-C933-8A11-979572BEC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9B654C-D18F-B728-CEE3-09D6BF02FDE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0B5496D-F214-45E0-A5CE-A991BAC3F9E8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6106931-630C-0E81-85DD-BBADBC2CFF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56B47-7EC9-4B7C-910C-6A075EFEB1BF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093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435D16-6D19-411E-A5BF-D5A3C354B3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DF86D54-7473-42F6-A118-8AD2AD31E2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A7CA1F-2F40-4D54-8442-7B8B5A94E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A067-D93E-4802-9FC9-6B84C01ADF13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CCB22F-5BCC-47A3-A020-AF83D3DCA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F670C9-5BE5-4F34-84B1-78A89E6ED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0877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437B67-6904-4632-A3A1-4F433AFB6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970E95-4618-4911-81F8-93C17CA9AF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E74B68-FACF-45EE-8F43-57BBF44EF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7CD5-C016-4BEB-B04A-C8EDB4B99B0A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ED916B-1A6F-4EB2-AB2A-7AA124AD4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4CE385-B438-4E43-96A7-77E0BFD1D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493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0487268-5130-4077-9C2D-CD22782C6C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DF4F91E-463A-47E1-9DBD-F2CA11480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E308C9-CF78-4CC9-9AF6-480DE0ADC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077BE-C3B6-4A1F-91E8-BF6A652EE6EF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A6CF28-18F9-414E-BEEA-54B3858D2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689B9D-982B-4F34-910C-25F6A14A3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5926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2 colonnes (diapositive de comparais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787146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17905" y="2696718"/>
            <a:ext cx="4334256" cy="606026"/>
          </a:xfrm>
        </p:spPr>
        <p:txBody>
          <a:bodyPr rtlCol="0"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17904" y="3397337"/>
            <a:ext cx="4334256" cy="2449645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36792" y="2696718"/>
            <a:ext cx="4334256" cy="606026"/>
          </a:xfrm>
        </p:spPr>
        <p:txBody>
          <a:bodyPr rtlCol="0" anchor="b"/>
          <a:lstStyle>
            <a:lvl1pPr marL="0" indent="0" rtl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 dirty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36792" y="3397337"/>
            <a:ext cx="4334256" cy="2449645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5CC2B9-B6C6-473D-8201-5EE667DE689E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14914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51A4182-6276-41ED-8EAF-0C6A4D8FF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F4B644F-A23D-409C-9540-B41AC18DB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334003" cy="61756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8" name="Titre 18">
            <a:extLst>
              <a:ext uri="{FF2B5EF4-FFF2-40B4-BE49-F238E27FC236}">
                <a16:creationId xmlns:a16="http://schemas.microsoft.com/office/drawing/2014/main" id="{580AE1ED-3577-4808-86BF-CCD1223492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2000" y="839336"/>
            <a:ext cx="4123899" cy="3475513"/>
          </a:xfrm>
        </p:spPr>
        <p:txBody>
          <a:bodyPr rtlCol="0" anchor="ctr">
            <a:normAutofit/>
          </a:bodyPr>
          <a:lstStyle>
            <a:lvl1pPr>
              <a:defRPr sz="5200"/>
            </a:lvl1pPr>
          </a:lstStyle>
          <a:p>
            <a:pPr algn="l" rtl="0"/>
            <a:r>
              <a:rPr lang="fr-FR" sz="4800" noProof="0"/>
              <a:t>Cliquez pour ajouter un titre</a:t>
            </a:r>
          </a:p>
        </p:txBody>
      </p:sp>
      <p:sp>
        <p:nvSpPr>
          <p:cNvPr id="9" name="Sous-titre 19">
            <a:extLst>
              <a:ext uri="{FF2B5EF4-FFF2-40B4-BE49-F238E27FC236}">
                <a16:creationId xmlns:a16="http://schemas.microsoft.com/office/drawing/2014/main" id="{E8F46CAD-D4FF-4BBC-937E-CBBD034A18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2000" y="4570807"/>
            <a:ext cx="4123899" cy="152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algn="l" rtl="0"/>
            <a:r>
              <a:rPr lang="fr-FR" noProof="0"/>
              <a:t>Cliquez pour ajouter un sous-titre</a:t>
            </a:r>
          </a:p>
        </p:txBody>
      </p:sp>
      <p:sp>
        <p:nvSpPr>
          <p:cNvPr id="15" name="Espace réservé d’image 14">
            <a:extLst>
              <a:ext uri="{FF2B5EF4-FFF2-40B4-BE49-F238E27FC236}">
                <a16:creationId xmlns:a16="http://schemas.microsoft.com/office/drawing/2014/main" id="{A2750E7C-D01B-4533-A0B8-2E7EF2B168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30952" y="754711"/>
            <a:ext cx="6099048" cy="5340096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000814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FAC5ABB9-3EAC-446C-B128-CFDB09B24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DED2D7-7BC9-473D-8241-8289B5821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9C2616F-4436-4A60-BB08-54EC762C5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62001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8" name="Titre 12">
            <a:extLst>
              <a:ext uri="{FF2B5EF4-FFF2-40B4-BE49-F238E27FC236}">
                <a16:creationId xmlns:a16="http://schemas.microsoft.com/office/drawing/2014/main" id="{D6F9523F-1BD5-4832-8B13-FA0BE3E6F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940" y="1517652"/>
            <a:ext cx="5998059" cy="1344613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7" name="Espace réservé d’image 16">
            <a:extLst>
              <a:ext uri="{FF2B5EF4-FFF2-40B4-BE49-F238E27FC236}">
                <a16:creationId xmlns:a16="http://schemas.microsoft.com/office/drawing/2014/main" id="{FA83160D-9929-4C5C-B741-192DF7639B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8293" y="1517652"/>
            <a:ext cx="1947672" cy="229514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8" name="Espace réservé d’image 16">
            <a:extLst>
              <a:ext uri="{FF2B5EF4-FFF2-40B4-BE49-F238E27FC236}">
                <a16:creationId xmlns:a16="http://schemas.microsoft.com/office/drawing/2014/main" id="{D97EB8C6-CD91-4F0C-A719-5079DB8D32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15768" y="1517904"/>
            <a:ext cx="1947672" cy="229514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0" name="Espace réservé d’image 19">
            <a:extLst>
              <a:ext uri="{FF2B5EF4-FFF2-40B4-BE49-F238E27FC236}">
                <a16:creationId xmlns:a16="http://schemas.microsoft.com/office/drawing/2014/main" id="{A7347AC5-7F3A-4E62-AE18-744B6A756E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8096" y="3800858"/>
            <a:ext cx="3895344" cy="229514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2" name="Espace réservé du contenu 13">
            <a:extLst>
              <a:ext uri="{FF2B5EF4-FFF2-40B4-BE49-F238E27FC236}">
                <a16:creationId xmlns:a16="http://schemas.microsoft.com/office/drawing/2014/main" id="{CC904223-D55A-40A9-AA1D-5687C89BE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940" y="2970215"/>
            <a:ext cx="5998059" cy="3125787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DF3C5B-3C9E-4533-906B-F7102378C15D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408973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4A1CC7-4419-4A64-9DC9-AE157407A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8A2F8EC6-DD66-475C-B129-22B374F49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 useBgFill="1">
        <p:nvSpPr>
          <p:cNvPr id="12" name="Forme libre : Forme 11">
            <a:extLst>
              <a:ext uri="{FF2B5EF4-FFF2-40B4-BE49-F238E27FC236}">
                <a16:creationId xmlns:a16="http://schemas.microsoft.com/office/drawing/2014/main" id="{86FA963F-8B94-469B-B1A5-890D9134F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1430001" cy="6168789"/>
          </a:xfrm>
          <a:custGeom>
            <a:avLst/>
            <a:gdLst>
              <a:gd name="connsiteX0" fmla="*/ 0 w 11430001"/>
              <a:gd name="connsiteY0" fmla="*/ 0 h 6168789"/>
              <a:gd name="connsiteX1" fmla="*/ 5334002 w 11430001"/>
              <a:gd name="connsiteY1" fmla="*/ 0 h 6168789"/>
              <a:gd name="connsiteX2" fmla="*/ 5334002 w 11430001"/>
              <a:gd name="connsiteY2" fmla="*/ 771523 h 6168789"/>
              <a:gd name="connsiteX3" fmla="*/ 11430001 w 11430001"/>
              <a:gd name="connsiteY3" fmla="*/ 771523 h 6168789"/>
              <a:gd name="connsiteX4" fmla="*/ 11430001 w 11430001"/>
              <a:gd name="connsiteY4" fmla="*/ 6168789 h 6168789"/>
              <a:gd name="connsiteX5" fmla="*/ 0 w 11430001"/>
              <a:gd name="connsiteY5" fmla="*/ 6168789 h 616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30001" h="6168789">
                <a:moveTo>
                  <a:pt x="0" y="0"/>
                </a:moveTo>
                <a:lnTo>
                  <a:pt x="5334002" y="0"/>
                </a:lnTo>
                <a:lnTo>
                  <a:pt x="5334002" y="771523"/>
                </a:lnTo>
                <a:lnTo>
                  <a:pt x="11430001" y="771523"/>
                </a:lnTo>
                <a:lnTo>
                  <a:pt x="11430001" y="6168789"/>
                </a:lnTo>
                <a:lnTo>
                  <a:pt x="0" y="6168789"/>
                </a:lnTo>
                <a:close/>
              </a:path>
            </a:pathLst>
          </a:cu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noProof="0" dirty="0"/>
          </a:p>
        </p:txBody>
      </p:sp>
      <p:sp>
        <p:nvSpPr>
          <p:cNvPr id="13" name="Titre 5">
            <a:extLst>
              <a:ext uri="{FF2B5EF4-FFF2-40B4-BE49-F238E27FC236}">
                <a16:creationId xmlns:a16="http://schemas.microsoft.com/office/drawing/2014/main" id="{4CD44A43-6E39-4FE6-87BB-C65CE8FC6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517650"/>
            <a:ext cx="4565650" cy="1344613"/>
          </a:xfrm>
        </p:spPr>
        <p:txBody>
          <a:bodyPr rtlCol="0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8" name="Espace réservé d’image 17">
            <a:extLst>
              <a:ext uri="{FF2B5EF4-FFF2-40B4-BE49-F238E27FC236}">
                <a16:creationId xmlns:a16="http://schemas.microsoft.com/office/drawing/2014/main" id="{5229EB0D-B986-4E26-BDF3-305AE3233E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883487"/>
            <a:ext cx="4562856" cy="2441448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9" name="Espace réservé d’image 17">
            <a:extLst>
              <a:ext uri="{FF2B5EF4-FFF2-40B4-BE49-F238E27FC236}">
                <a16:creationId xmlns:a16="http://schemas.microsoft.com/office/drawing/2014/main" id="{37E21EC2-9A85-4522-B6AD-3FF227CACD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8952" y="3593592"/>
            <a:ext cx="4562856" cy="2441448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6" name="Espace réservé du contenu 1">
            <a:extLst>
              <a:ext uri="{FF2B5EF4-FFF2-40B4-BE49-F238E27FC236}">
                <a16:creationId xmlns:a16="http://schemas.microsoft.com/office/drawing/2014/main" id="{9F9D0834-E38A-4C71-95D5-A8A2B973A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2970213"/>
            <a:ext cx="4565651" cy="3125787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D48B54-3C19-4096-8090-40A26EAF9859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198835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ut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e libre : Forme 7">
            <a:extLst>
              <a:ext uri="{FF2B5EF4-FFF2-40B4-BE49-F238E27FC236}">
                <a16:creationId xmlns:a16="http://schemas.microsoft.com/office/drawing/2014/main" id="{1D03AAFC-F6FA-4A24-BE1D-34AE6AD64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noProof="0" dirty="0"/>
          </a:p>
        </p:txBody>
      </p:sp>
      <p:sp>
        <p:nvSpPr>
          <p:cNvPr id="12" name="Espace réservé d’image 11">
            <a:extLst>
              <a:ext uri="{FF2B5EF4-FFF2-40B4-BE49-F238E27FC236}">
                <a16:creationId xmlns:a16="http://schemas.microsoft.com/office/drawing/2014/main" id="{82190B39-D040-425A-9AD6-58A7533FEA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6760" y="756284"/>
            <a:ext cx="10698480" cy="534924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5" name="Titre 16">
            <a:extLst>
              <a:ext uri="{FF2B5EF4-FFF2-40B4-BE49-F238E27FC236}">
                <a16:creationId xmlns:a16="http://schemas.microsoft.com/office/drawing/2014/main" id="{8950CCE3-163E-46A1-B489-395F3F75F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3488" y="1517904"/>
            <a:ext cx="3749040" cy="2796945"/>
          </a:xfrm>
        </p:spPr>
        <p:txBody>
          <a:bodyPr rtlCol="0" anchor="ctr">
            <a:normAutofit/>
          </a:bodyPr>
          <a:lstStyle>
            <a:lvl1pPr>
              <a:defRPr sz="6000"/>
            </a:lvl1pPr>
          </a:lstStyle>
          <a:p>
            <a:pPr algn="l" rtl="0"/>
            <a:r>
              <a:rPr lang="fr-FR" noProof="0"/>
              <a:t>Modifiez le style du titre</a:t>
            </a:r>
          </a:p>
        </p:txBody>
      </p:sp>
      <p:sp>
        <p:nvSpPr>
          <p:cNvPr id="16" name="Sous-titre 17">
            <a:extLst>
              <a:ext uri="{FF2B5EF4-FFF2-40B4-BE49-F238E27FC236}">
                <a16:creationId xmlns:a16="http://schemas.microsoft.com/office/drawing/2014/main" id="{81E38157-454C-44D5-8D2B-A220A53D7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3488" y="4479368"/>
            <a:ext cx="3666744" cy="1616631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algn="l" rtl="0"/>
            <a:r>
              <a:rPr lang="fr-FR" noProof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730548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bleau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EEA1081-C203-4340-A785-86E96903E54B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52512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EDA639-2F5C-4255-BE42-C41A5ABBC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67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noProof="0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E96D6DC8-1218-45DD-BCD3-DF21DFA5B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2000" y="766762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2" name="Espace réservé d’image 11">
            <a:extLst>
              <a:ext uri="{FF2B5EF4-FFF2-40B4-BE49-F238E27FC236}">
                <a16:creationId xmlns:a16="http://schemas.microsoft.com/office/drawing/2014/main" id="{8A58F504-65F1-4BFD-A987-54F78AD52D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749808"/>
            <a:ext cx="10744200" cy="539496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3" name="Titre 16">
            <a:extLst>
              <a:ext uri="{FF2B5EF4-FFF2-40B4-BE49-F238E27FC236}">
                <a16:creationId xmlns:a16="http://schemas.microsoft.com/office/drawing/2014/main" id="{0B9261BF-90C7-41A0-8711-97168C7479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1112" y="1517904"/>
            <a:ext cx="4480560" cy="2796945"/>
          </a:xfrm>
        </p:spPr>
        <p:txBody>
          <a:bodyPr rtlCol="0" anchor="ctr">
            <a:normAutofit/>
          </a:bodyPr>
          <a:lstStyle>
            <a:lvl1pPr>
              <a:defRPr sz="4400"/>
            </a:lvl1pPr>
          </a:lstStyle>
          <a:p>
            <a:pPr algn="l" rtl="0"/>
            <a:r>
              <a:rPr lang="fr-FR" noProof="0"/>
              <a:t>Modifiez le style du titre</a:t>
            </a:r>
          </a:p>
        </p:txBody>
      </p:sp>
      <p:sp>
        <p:nvSpPr>
          <p:cNvPr id="14" name="Sous-titre 17">
            <a:extLst>
              <a:ext uri="{FF2B5EF4-FFF2-40B4-BE49-F238E27FC236}">
                <a16:creationId xmlns:a16="http://schemas.microsoft.com/office/drawing/2014/main" id="{305C0D07-994F-4143-B88E-32EED69E7F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1112" y="4425696"/>
            <a:ext cx="4059936" cy="1189912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algn="l" rtl="0"/>
            <a:r>
              <a:rPr lang="fr-FR" noProof="0"/>
              <a:t>Modifiez le style des sous-titres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F1A61E59-9467-49A1-8A86-C2A3D91556F3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B1E4CB7-CB13-4810-BF18-BE31AFC64F93}" type="slidenum">
              <a:rPr lang="fr-FR" noProof="0" smtClean="0"/>
              <a:pPr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822526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29" name="Espace réservé d’image 28">
            <a:extLst>
              <a:ext uri="{FF2B5EF4-FFF2-40B4-BE49-F238E27FC236}">
                <a16:creationId xmlns:a16="http://schemas.microsoft.com/office/drawing/2014/main" id="{26E6BD11-82A7-4729-AD05-B0676F9B1F5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504950" y="2861595"/>
            <a:ext cx="1828800" cy="19933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E08135B-D6D5-401C-B151-CDCB20550F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08760" y="4855464"/>
            <a:ext cx="1828800" cy="59436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FA587696-63FF-4232-8879-488DFE1C31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4950" y="5468112"/>
            <a:ext cx="1828800" cy="5943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30" name="Espace réservé d’image 28">
            <a:extLst>
              <a:ext uri="{FF2B5EF4-FFF2-40B4-BE49-F238E27FC236}">
                <a16:creationId xmlns:a16="http://schemas.microsoft.com/office/drawing/2014/main" id="{96507A97-E180-468F-B641-141DBA7386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953511" y="2861595"/>
            <a:ext cx="1828800" cy="19933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2" name="Espace réservé du texte 18">
            <a:extLst>
              <a:ext uri="{FF2B5EF4-FFF2-40B4-BE49-F238E27FC236}">
                <a16:creationId xmlns:a16="http://schemas.microsoft.com/office/drawing/2014/main" id="{49BB8F01-AE51-4455-BE0F-8972415A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42757" y="4854889"/>
            <a:ext cx="1828800" cy="59436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23" name="Espace réservé du texte 20">
            <a:extLst>
              <a:ext uri="{FF2B5EF4-FFF2-40B4-BE49-F238E27FC236}">
                <a16:creationId xmlns:a16="http://schemas.microsoft.com/office/drawing/2014/main" id="{759D2442-D209-4F87-9F2C-19D73A2412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42757" y="5462491"/>
            <a:ext cx="1828800" cy="5943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31" name="Espace réservé d’image 28">
            <a:extLst>
              <a:ext uri="{FF2B5EF4-FFF2-40B4-BE49-F238E27FC236}">
                <a16:creationId xmlns:a16="http://schemas.microsoft.com/office/drawing/2014/main" id="{A850442C-9915-406C-83D9-8EBE8AD3C24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91656" y="2861595"/>
            <a:ext cx="1828800" cy="19933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4" name="Espace réservé du texte 18">
            <a:extLst>
              <a:ext uri="{FF2B5EF4-FFF2-40B4-BE49-F238E27FC236}">
                <a16:creationId xmlns:a16="http://schemas.microsoft.com/office/drawing/2014/main" id="{A596F3D1-5D97-4111-B3D6-FE37290A6B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91656" y="4855464"/>
            <a:ext cx="1828800" cy="59436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25" name="Espace réservé du texte 20">
            <a:extLst>
              <a:ext uri="{FF2B5EF4-FFF2-40B4-BE49-F238E27FC236}">
                <a16:creationId xmlns:a16="http://schemas.microsoft.com/office/drawing/2014/main" id="{2D25C272-C21E-4078-818F-B12E10F182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91656" y="5468112"/>
            <a:ext cx="1828800" cy="5943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32" name="Espace réservé d’image 28">
            <a:extLst>
              <a:ext uri="{FF2B5EF4-FFF2-40B4-BE49-F238E27FC236}">
                <a16:creationId xmlns:a16="http://schemas.microsoft.com/office/drawing/2014/main" id="{05393806-4E48-45A2-8BD7-0BA36566F3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833104" y="2862072"/>
            <a:ext cx="1828800" cy="19933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DD19656C-C87E-4938-A66D-D6836DBC65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25653" y="4855651"/>
            <a:ext cx="1828800" cy="59436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27" name="Espace réservé du texte 20">
            <a:extLst>
              <a:ext uri="{FF2B5EF4-FFF2-40B4-BE49-F238E27FC236}">
                <a16:creationId xmlns:a16="http://schemas.microsoft.com/office/drawing/2014/main" id="{DF55E1E1-7FB8-465C-B720-E39D43FFEC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25653" y="5468299"/>
            <a:ext cx="1828800" cy="5943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48E559-6531-4A68-AFF1-7AAD1448408E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986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A27FD6-7C86-4E3A-9764-2C0A1229F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4A07F6-9443-43A9-94D9-64FF69DD7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627E54-39DD-482E-9F1D-3D1B6A8F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C0B-08D8-4DD6-9B02-097719C2D759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29E7F8-6C22-4756-99B6-4B01F0BDD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4B262E-A975-487F-B1F3-CA75D9BC8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8589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ronolog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B0FFFD15-4D1A-45CA-9374-373A700D366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181225"/>
            <a:ext cx="10515600" cy="3876675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9C4531-D82C-4F1C-B5D4-93B7B0E4E34F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318376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2 colonnes (diapositive de comparais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787146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17905" y="2696718"/>
            <a:ext cx="4334256" cy="606026"/>
          </a:xfrm>
        </p:spPr>
        <p:txBody>
          <a:bodyPr rtlCol="0"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17904" y="3397337"/>
            <a:ext cx="4334256" cy="2449645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36792" y="2696718"/>
            <a:ext cx="4334256" cy="606026"/>
          </a:xfrm>
        </p:spPr>
        <p:txBody>
          <a:bodyPr rtlCol="0" anchor="b"/>
          <a:lstStyle>
            <a:lvl1pPr marL="0" indent="0" rtl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 dirty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36792" y="3397337"/>
            <a:ext cx="4334256" cy="2449645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7275CA-D4E7-4D78-BAAF-F1911520DDDC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802833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786384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17905" y="2697480"/>
            <a:ext cx="2971800" cy="606026"/>
          </a:xfrm>
        </p:spPr>
        <p:txBody>
          <a:bodyPr rtlCol="0"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17904" y="3401568"/>
            <a:ext cx="2971800" cy="2449645"/>
          </a:xfrm>
        </p:spPr>
        <p:txBody>
          <a:bodyPr rtlCol="0"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D13F3BC3-6D4F-4A91-9397-DEB976DF5B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2292" y="2697480"/>
            <a:ext cx="2971800" cy="606026"/>
          </a:xfrm>
        </p:spPr>
        <p:txBody>
          <a:bodyPr rtlCol="0" anchor="b"/>
          <a:lstStyle>
            <a:lvl1pPr marL="0" indent="0" rtl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12" name="Espace réservé du contenu 5">
            <a:extLst>
              <a:ext uri="{FF2B5EF4-FFF2-40B4-BE49-F238E27FC236}">
                <a16:creationId xmlns:a16="http://schemas.microsoft.com/office/drawing/2014/main" id="{A336BAA8-288D-4A65-AF12-E44ED08AF83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622292" y="3401568"/>
            <a:ext cx="2971800" cy="2449645"/>
          </a:xfrm>
        </p:spPr>
        <p:txBody>
          <a:bodyPr rtlCol="0"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698867" y="2697480"/>
            <a:ext cx="2971800" cy="606026"/>
          </a:xfrm>
        </p:spPr>
        <p:txBody>
          <a:bodyPr rtlCol="0" anchor="b"/>
          <a:lstStyle>
            <a:lvl1pPr marL="0" indent="0" rtl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698867" y="3401568"/>
            <a:ext cx="2971800" cy="2449645"/>
          </a:xfrm>
        </p:spPr>
        <p:txBody>
          <a:bodyPr rtlCol="0"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4EC56E-668F-4E25-854D-6EDDF663C8D8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2427205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ésum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5388F8-94ED-41CA-A4EE-E0FA1CAC0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609905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62753702-3230-4BA6-A3F8-5783540B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2000" y="758951"/>
            <a:ext cx="10668000" cy="555041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7" name="Titre 12">
            <a:extLst>
              <a:ext uri="{FF2B5EF4-FFF2-40B4-BE49-F238E27FC236}">
                <a16:creationId xmlns:a16="http://schemas.microsoft.com/office/drawing/2014/main" id="{22B9C48D-0714-4941-A2BB-36340F697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874" y="1517903"/>
            <a:ext cx="5250030" cy="1345115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4" name="Espace réservé d’image 13">
            <a:extLst>
              <a:ext uri="{FF2B5EF4-FFF2-40B4-BE49-F238E27FC236}">
                <a16:creationId xmlns:a16="http://schemas.microsoft.com/office/drawing/2014/main" id="{3A478133-AD69-45A3-8FE5-EBD28FD2FA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758952"/>
            <a:ext cx="1947672" cy="2670048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6" name="Espace réservé d’image 13">
            <a:extLst>
              <a:ext uri="{FF2B5EF4-FFF2-40B4-BE49-F238E27FC236}">
                <a16:creationId xmlns:a16="http://schemas.microsoft.com/office/drawing/2014/main" id="{F2E72FA7-6D23-4F38-9A7B-A0EB41E534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8952" y="3424237"/>
            <a:ext cx="1947672" cy="26791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5" name="Espace réservé d’image 13">
            <a:extLst>
              <a:ext uri="{FF2B5EF4-FFF2-40B4-BE49-F238E27FC236}">
                <a16:creationId xmlns:a16="http://schemas.microsoft.com/office/drawing/2014/main" id="{27DAE17D-48FA-4EE7-9630-D657273438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06624" y="758952"/>
            <a:ext cx="1947672" cy="2670048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7" name="Espace réservé d’image 13">
            <a:extLst>
              <a:ext uri="{FF2B5EF4-FFF2-40B4-BE49-F238E27FC236}">
                <a16:creationId xmlns:a16="http://schemas.microsoft.com/office/drawing/2014/main" id="{093DB7BE-4947-4B5D-B8E4-59505E49A0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706624" y="3424237"/>
            <a:ext cx="1947672" cy="26791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2" name="Espace réservé du contenu 13">
            <a:extLst>
              <a:ext uri="{FF2B5EF4-FFF2-40B4-BE49-F238E27FC236}">
                <a16:creationId xmlns:a16="http://schemas.microsoft.com/office/drawing/2014/main" id="{D0C77CEA-908E-4A02-B347-F376CEC25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874" y="2970222"/>
            <a:ext cx="5250030" cy="3128826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D6A2F9-2D16-4E12-930E-EC39E8F5106E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30131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 11">
            <a:extLst>
              <a:ext uri="{FF2B5EF4-FFF2-40B4-BE49-F238E27FC236}">
                <a16:creationId xmlns:a16="http://schemas.microsoft.com/office/drawing/2014/main" id="{A53A25B7-A924-4C03-8022-000A9EA88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4E3A68D8-CB71-4A41-B029-626BD6912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-9524"/>
            <a:ext cx="12192000" cy="6105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rgbClr val="FCEA37"/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 useBgFill="1">
        <p:nvSpPr>
          <p:cNvPr id="14" name="Forme libre : Forme 13">
            <a:extLst>
              <a:ext uri="{FF2B5EF4-FFF2-40B4-BE49-F238E27FC236}">
                <a16:creationId xmlns:a16="http://schemas.microsoft.com/office/drawing/2014/main" id="{9ECFC55D-2CEE-47A4-9ACA-D6C78D236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-9523"/>
            <a:ext cx="11430001" cy="6105523"/>
          </a:xfrm>
          <a:custGeom>
            <a:avLst/>
            <a:gdLst>
              <a:gd name="connsiteX0" fmla="*/ 0 w 11430001"/>
              <a:gd name="connsiteY0" fmla="*/ 0 h 6105523"/>
              <a:gd name="connsiteX1" fmla="*/ 7874003 w 11430001"/>
              <a:gd name="connsiteY1" fmla="*/ 0 h 6105523"/>
              <a:gd name="connsiteX2" fmla="*/ 7874003 w 11430001"/>
              <a:gd name="connsiteY2" fmla="*/ 771522 h 6105523"/>
              <a:gd name="connsiteX3" fmla="*/ 11430001 w 11430001"/>
              <a:gd name="connsiteY3" fmla="*/ 771522 h 6105523"/>
              <a:gd name="connsiteX4" fmla="*/ 11430001 w 11430001"/>
              <a:gd name="connsiteY4" fmla="*/ 6105523 h 6105523"/>
              <a:gd name="connsiteX5" fmla="*/ 7874003 w 11430001"/>
              <a:gd name="connsiteY5" fmla="*/ 6105523 h 6105523"/>
              <a:gd name="connsiteX6" fmla="*/ 5334002 w 11430001"/>
              <a:gd name="connsiteY6" fmla="*/ 6105523 h 6105523"/>
              <a:gd name="connsiteX7" fmla="*/ 0 w 11430001"/>
              <a:gd name="connsiteY7" fmla="*/ 6105523 h 6105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30001" h="6105523">
                <a:moveTo>
                  <a:pt x="0" y="0"/>
                </a:moveTo>
                <a:lnTo>
                  <a:pt x="7874003" y="0"/>
                </a:lnTo>
                <a:lnTo>
                  <a:pt x="7874003" y="771522"/>
                </a:lnTo>
                <a:lnTo>
                  <a:pt x="11430001" y="771522"/>
                </a:lnTo>
                <a:lnTo>
                  <a:pt x="11430001" y="6105523"/>
                </a:lnTo>
                <a:lnTo>
                  <a:pt x="7874003" y="6105523"/>
                </a:lnTo>
                <a:lnTo>
                  <a:pt x="5334002" y="6105523"/>
                </a:lnTo>
                <a:lnTo>
                  <a:pt x="0" y="6105523"/>
                </a:lnTo>
                <a:close/>
              </a:path>
            </a:pathLst>
          </a:custGeom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noProof="0" dirty="0"/>
          </a:p>
        </p:txBody>
      </p:sp>
      <p:sp>
        <p:nvSpPr>
          <p:cNvPr id="15" name="Titre 5">
            <a:extLst>
              <a:ext uri="{FF2B5EF4-FFF2-40B4-BE49-F238E27FC236}">
                <a16:creationId xmlns:a16="http://schemas.microsoft.com/office/drawing/2014/main" id="{00406F9C-B330-46B3-A03C-15F85CD76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22282"/>
            <a:ext cx="5012266" cy="2273710"/>
          </a:xfrm>
        </p:spPr>
        <p:txBody>
          <a:bodyPr rtlCol="0" anchor="t"/>
          <a:lstStyle>
            <a:lvl1pPr>
              <a:defRPr sz="42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21" name="Espace réservé d’image 20">
            <a:extLst>
              <a:ext uri="{FF2B5EF4-FFF2-40B4-BE49-F238E27FC236}">
                <a16:creationId xmlns:a16="http://schemas.microsoft.com/office/drawing/2014/main" id="{34FC9061-555D-4FE2-ABE9-07A195BC02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761988"/>
            <a:ext cx="3566160" cy="266090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2" name="Espace réservé d’image 20">
            <a:extLst>
              <a:ext uri="{FF2B5EF4-FFF2-40B4-BE49-F238E27FC236}">
                <a16:creationId xmlns:a16="http://schemas.microsoft.com/office/drawing/2014/main" id="{7C8788B5-2964-4199-A168-84BDEBE3E9A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94632" y="761980"/>
            <a:ext cx="3566160" cy="266090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3" name="Espace réservé d’image 20">
            <a:extLst>
              <a:ext uri="{FF2B5EF4-FFF2-40B4-BE49-F238E27FC236}">
                <a16:creationId xmlns:a16="http://schemas.microsoft.com/office/drawing/2014/main" id="{D4B5D4A5-C34C-4703-AFB6-DA982B6FF8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59598" y="761980"/>
            <a:ext cx="3566160" cy="266090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9" name="Espace réservé du contenu 1">
            <a:extLst>
              <a:ext uri="{FF2B5EF4-FFF2-40B4-BE49-F238E27FC236}">
                <a16:creationId xmlns:a16="http://schemas.microsoft.com/office/drawing/2014/main" id="{8CA9663F-19C9-4799-8B97-333815BF6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3822282"/>
            <a:ext cx="4607484" cy="2273710"/>
          </a:xfrm>
        </p:spPr>
        <p:txBody>
          <a:bodyPr rtlCol="0" anchor="t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29C712-CE76-428D-B7AC-88E450907B72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13379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0D3EE1-BCEC-4843-AAA2-835282311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27910D-485E-4E31-98F1-147E73E77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E00C0A-AAD1-48B0-AB78-8DAF1A6E4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81C1-DDF4-407A-8AA7-5F5269B88704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085884-D2B1-4769-AB7F-9D1ACD86D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8A2E1F-99A0-4FFE-B39D-6669CF88C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620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5A3D0-507C-4A2E-9633-476DD9D6E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57E554-7718-418C-98C3-2127D4BAAB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396353A-A1FF-41F4-972C-3CB436E52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C1C306-B89D-4D4C-9BB5-31E17A65C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391D-535D-4EE5-BA24-B1C36DE700EC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4CDFC0-C2C6-4342-B1FA-81A041B46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2AA2EF-ED3E-411C-899C-3B276DC8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4387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DAF77-2966-403A-B37C-C5C338C62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F2461C-0A90-4CD4-AAEE-D695FEF65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5B5329-B234-4223-B602-2330C68100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061C8AF-96C3-408C-8C57-2841236AC2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83A1495-ED81-4AAA-8952-0C13BE9F3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F0B8C44-CED3-40A1-A4DF-A5C7A16E7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227F9-33E0-4BC2-834C-ECB9614300B4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E2711E1-DAF9-4A41-90D9-16A88F74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79B0705-E94C-4FD0-8828-70EE69791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733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9683F5-FA84-4702-BEEC-81917574F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28396DC-0F18-41CE-B62C-CF0A80CFA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2C60-04FB-4E57-9A76-ACD41D905C5D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6648BAE-E8A4-44AE-B021-D22BDE6AA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5F042F-EA55-410E-BACD-7D28C238C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4743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00DDDC0-9E5B-448A-BA4D-550A7B835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DA23-CB7B-47F2-8CDD-E00CCABDC237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B24A92-E792-414F-AF5C-449BD1D33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01B07AF-ABDC-4A89-B7D9-037A77126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5202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8EDF-AA87-4DCA-AA74-AA4FAE05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A0BA63-B5E8-43C2-8E39-3FF7F5F51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7B7350-C0AF-43BA-87A9-A7DEA7880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D36B20-2C78-4FDE-B715-604BFB921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30441-E9DA-49C1-9316-51470555F066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861D991-D62F-47AE-9022-1AAC9748E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46BC4CC-2E15-4C77-A052-31CD9CF88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924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259C71-8AFA-4F4B-A8B4-9796F23D0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BEFD8D7-E72A-4778-8CF4-8DB280E687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BA54C1-B9E1-48A6-AE7E-CA76211C5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26C8F4-98DE-4F87-A012-18D5436A4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7C1CA-733C-48A4-947E-A92FD4163AEF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BE16019-578D-4CD7-B098-B51855E13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C2A797-1C8B-4771-901E-6F2168F41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063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E9C17A5-CC86-4845-8247-5E242E068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21EF9F-E7B2-4050-8CF3-58F52D82D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F0D822-F41B-4315-9711-E4ACA9EFC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AA055-5A31-4A4C-A279-EB058D5CEC4C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21F70D-DF9A-49FB-9FDA-365EC74768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C7CA69-8E16-472E-B727-5C0DC217F7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2B404-A80D-4EB1-97EF-AEA27DE08D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239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3" r:id="rId2"/>
    <p:sldLayoutId id="2147483676" r:id="rId3"/>
    <p:sldLayoutId id="2147483678" r:id="rId4"/>
    <p:sldLayoutId id="2147483675" r:id="rId5"/>
    <p:sldLayoutId id="2147483684" r:id="rId6"/>
    <p:sldLayoutId id="2147483667" r:id="rId7"/>
    <p:sldLayoutId id="2147483668" r:id="rId8"/>
    <p:sldLayoutId id="2147483679" r:id="rId9"/>
    <p:sldLayoutId id="2147483682" r:id="rId10"/>
    <p:sldLayoutId id="2147483671" r:id="rId11"/>
    <p:sldLayoutId id="2147483685" r:id="rId1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 rtl="0"/>
            <a:fld id="{2BE7AF6B-BF3D-4EEF-AE48-939D43A303C2}" type="datetime1">
              <a:rPr lang="fr-FR" noProof="0" smtClean="0"/>
              <a:t>17/06/2026</a:t>
            </a:fld>
            <a:endParaRPr lang="fr-FR" noProof="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rtl="0"/>
            <a:endParaRPr lang="fr-FR" sz="1000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pPr rtl="0"/>
            <a:fld id="{CB1E4CB7-CB13-4810-BF18-BE31AFC64F93}" type="slidenum">
              <a:rPr lang="fr-FR" noProof="0" smtClean="0"/>
              <a:pPr/>
              <a:t>‹N°›</a:t>
            </a:fld>
            <a:endParaRPr lang="fr-FR" sz="1000" noProof="0" dirty="0"/>
          </a:p>
        </p:txBody>
      </p:sp>
      <p:sp>
        <p:nvSpPr>
          <p:cNvPr id="8" name="Forme libre : Forme 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29044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5" r:id="rId3"/>
    <p:sldLayoutId id="2147483663" r:id="rId4"/>
    <p:sldLayoutId id="2147483650" r:id="rId5"/>
    <p:sldLayoutId id="2147483664" r:id="rId6"/>
    <p:sldLayoutId id="2147483669" r:id="rId7"/>
    <p:sldLayoutId id="2147483654" r:id="rId8"/>
    <p:sldLayoutId id="2147483653" r:id="rId9"/>
    <p:sldLayoutId id="2147483670" r:id="rId10"/>
    <p:sldLayoutId id="2147483662" r:id="rId11"/>
    <p:sldLayoutId id="2147483666" r:id="rId12"/>
  </p:sldLayoutIdLst>
  <p:hf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78B5E-998B-9B48-E591-F99B10CFC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873BDB68-5F56-6174-D654-AA4B83E6D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221" y="136523"/>
            <a:ext cx="11635167" cy="714643"/>
          </a:xfr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Font typeface="Arial" panose="020B0604020202020204" pitchFamily="34" charset="0"/>
            </a:pPr>
            <a:r>
              <a:rPr lang="fr-FR" sz="3200" b="1" dirty="0">
                <a:solidFill>
                  <a:schemeClr val="bg1"/>
                </a:solidFill>
              </a:rPr>
              <a:t>Organigramme de la commune de Val d’Arry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92CE97-67B8-4438-0A93-1B6A945DA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C2C2-A850-4B71-8AF4-84BF5E0C76FA}" type="datetime1">
              <a:rPr lang="fr-FR" smtClean="0"/>
              <a:t>17/06/2026</a:t>
            </a:fld>
            <a:endParaRPr lang="fr-FR" dirty="0"/>
          </a:p>
        </p:txBody>
      </p:sp>
      <p:graphicFrame>
        <p:nvGraphicFramePr>
          <p:cNvPr id="2" name="Espace réservé du contenu 1">
            <a:extLst>
              <a:ext uri="{FF2B5EF4-FFF2-40B4-BE49-F238E27FC236}">
                <a16:creationId xmlns:a16="http://schemas.microsoft.com/office/drawing/2014/main" id="{126A799D-27B9-AC9E-B1D2-8D59CB9825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560604"/>
              </p:ext>
            </p:extLst>
          </p:nvPr>
        </p:nvGraphicFramePr>
        <p:xfrm>
          <a:off x="440498" y="1102269"/>
          <a:ext cx="11402611" cy="561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6E85B39-CEFE-F96E-0B8C-E0B2C405FB81}"/>
              </a:ext>
            </a:extLst>
          </p:cNvPr>
          <p:cNvSpPr txBox="1"/>
          <p:nvPr/>
        </p:nvSpPr>
        <p:spPr>
          <a:xfrm>
            <a:off x="3484884" y="6238832"/>
            <a:ext cx="55463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1 agent en catégorie A en filière administrative</a:t>
            </a:r>
            <a:r>
              <a:rPr lang="fr-FR" sz="1050" dirty="0"/>
              <a:t> pour la direction générale de services.</a:t>
            </a:r>
          </a:p>
          <a:p>
            <a:r>
              <a:rPr lang="fr-FR" sz="1100" dirty="0"/>
              <a:t>1 agent en catégorie B, pour le responsable des prospectives financières. </a:t>
            </a:r>
          </a:p>
          <a:p>
            <a:r>
              <a:rPr lang="fr-FR" sz="1100" dirty="0"/>
              <a:t>L’agent comptable interviendrait également à l’accueil.</a:t>
            </a:r>
          </a:p>
        </p:txBody>
      </p:sp>
    </p:spTree>
    <p:extLst>
      <p:ext uri="{BB962C8B-B14F-4D97-AF65-F5344CB8AC3E}">
        <p14:creationId xmlns:p14="http://schemas.microsoft.com/office/powerpoint/2010/main" val="2720786610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Rouge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ismaticVTI">
  <a:themeElements>
    <a:clrScheme name="Prismatic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42B3BD"/>
      </a:accent1>
      <a:accent2>
        <a:srgbClr val="51B851"/>
      </a:accent2>
      <a:accent3>
        <a:srgbClr val="B5A603"/>
      </a:accent3>
      <a:accent4>
        <a:srgbClr val="F58505"/>
      </a:accent4>
      <a:accent5>
        <a:srgbClr val="FA2481"/>
      </a:accent5>
      <a:accent6>
        <a:srgbClr val="9CA2AB"/>
      </a:accent6>
      <a:hlink>
        <a:srgbClr val="FA2481"/>
      </a:hlink>
      <a:folHlink>
        <a:srgbClr val="57618E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1756654_TF56076705_Win32.potx" id="{78E07191-9BCC-402B-901E-56DB3709300B}" vid="{20A8D319-D0BB-4CB3-9372-F170391461C4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2497</TotalTime>
  <Words>135</Words>
  <Application>Microsoft Office PowerPoint</Application>
  <PresentationFormat>Grand écran</PresentationFormat>
  <Paragraphs>40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Aharoni</vt:lpstr>
      <vt:lpstr>Arial</vt:lpstr>
      <vt:lpstr>Avenir Next LT Pro</vt:lpstr>
      <vt:lpstr>Calibri</vt:lpstr>
      <vt:lpstr>Calibri Light</vt:lpstr>
      <vt:lpstr>1_Thème Office</vt:lpstr>
      <vt:lpstr>PrismaticVTI</vt:lpstr>
      <vt:lpstr>Organigramme de la commune de Val d’Arry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Accompagnement</dc:title>
  <dc:creator>Kévin MASSE</dc:creator>
  <cp:lastModifiedBy>DGS Mairie de Val d'Arry</cp:lastModifiedBy>
  <cp:revision>260</cp:revision>
  <cp:lastPrinted>2022-11-09T15:54:35Z</cp:lastPrinted>
  <dcterms:created xsi:type="dcterms:W3CDTF">2022-01-28T13:06:44Z</dcterms:created>
  <dcterms:modified xsi:type="dcterms:W3CDTF">2026-06-17T14:43:31Z</dcterms:modified>
</cp:coreProperties>
</file>